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1" d="100"/>
          <a:sy n="81" d="100"/>
        </p:scale>
        <p:origin x="10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0558F-6771-4EA4-A9FE-F142444F1BCC}" type="datetimeFigureOut">
              <a:rPr lang="en-US" smtClean="0"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40481-1968-4130-AA2A-38855B3DE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1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Gloria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0481-1968-4130-AA2A-38855B3DE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0481-1968-4130-AA2A-38855B3DEA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64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gloria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0481-1968-4130-AA2A-38855B3DEA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77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0481-1968-4130-AA2A-38855B3DEA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38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gloria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40481-1968-4130-AA2A-38855B3DEA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6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6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9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8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09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5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6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2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1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8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F31DC-A845-40B7-8A95-192D2230202E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23D0-1652-4DC7-B01F-A1FD2B6D0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firs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sfirs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2015-2016</a:t>
            </a:r>
            <a:br>
              <a:rPr lang="en-US" dirty="0" smtClean="0"/>
            </a:br>
            <a:r>
              <a:rPr lang="en-US" dirty="0" smtClean="0"/>
              <a:t>iSpace FTC Kickoff Event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Fundraising: Utilizing </a:t>
            </a:r>
            <a:br>
              <a:rPr lang="en-US" b="1" dirty="0" smtClean="0"/>
            </a:br>
            <a:r>
              <a:rPr lang="en-US" b="1" dirty="0" smtClean="0"/>
              <a:t>Local </a:t>
            </a:r>
            <a:r>
              <a:rPr lang="en-US" b="1" dirty="0"/>
              <a:t>R</a:t>
            </a:r>
            <a:r>
              <a:rPr lang="en-US" b="1" dirty="0" smtClean="0"/>
              <a:t>esources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609600"/>
          </a:xfrm>
        </p:spPr>
        <p:txBody>
          <a:bodyPr/>
          <a:lstStyle/>
          <a:p>
            <a:r>
              <a:rPr lang="en-US" dirty="0" smtClean="0"/>
              <a:t>FTC 5029 </a:t>
            </a:r>
            <a:r>
              <a:rPr lang="en-US" dirty="0"/>
              <a:t> PowerStackers</a:t>
            </a:r>
          </a:p>
          <a:p>
            <a:endParaRPr lang="en-US" dirty="0"/>
          </a:p>
        </p:txBody>
      </p:sp>
      <p:pic>
        <p:nvPicPr>
          <p:cNvPr id="5" name="Picture 6" descr="Home">
            <a:hlinkClick r:id="rId3" tooltip="Hom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26108" y="0"/>
            <a:ext cx="19252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19725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PowerStackers</a:t>
            </a:r>
            <a:r>
              <a:rPr lang="en-US" sz="2400" dirty="0" smtClean="0"/>
              <a:t> </a:t>
            </a:r>
            <a:r>
              <a:rPr lang="en-US" sz="2400" dirty="0"/>
              <a:t>Contacts:</a:t>
            </a:r>
          </a:p>
          <a:p>
            <a:pPr lvl="1"/>
            <a:r>
              <a:rPr lang="en-US" sz="2000" dirty="0"/>
              <a:t>Website:  </a:t>
            </a:r>
            <a:r>
              <a:rPr lang="en-US" sz="2000" dirty="0" smtClean="0"/>
              <a:t>www.powerstackersftc.com</a:t>
            </a:r>
            <a:endParaRPr lang="en-US" sz="2000" dirty="0"/>
          </a:p>
          <a:p>
            <a:pPr lvl="1"/>
            <a:r>
              <a:rPr lang="en-US" sz="2000" dirty="0"/>
              <a:t>Email:  powerstackers@gmail.com</a:t>
            </a:r>
          </a:p>
          <a:p>
            <a:pPr lvl="1"/>
            <a:r>
              <a:rPr lang="en-US" sz="2000" dirty="0"/>
              <a:t>Facebook: PowerStackers 5029 First Tech Challenge Robotics Team</a:t>
            </a:r>
          </a:p>
          <a:p>
            <a:pPr lvl="1"/>
            <a:r>
              <a:rPr lang="en-US" sz="2000" dirty="0"/>
              <a:t>Twitter: @PowerStackers</a:t>
            </a:r>
          </a:p>
          <a:p>
            <a:pPr lvl="1"/>
            <a:r>
              <a:rPr lang="en-US" sz="2000" dirty="0"/>
              <a:t>Instagram: </a:t>
            </a:r>
            <a:r>
              <a:rPr lang="en-US" sz="2000" dirty="0" smtClean="0"/>
              <a:t>powerstackers5029</a:t>
            </a:r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2000"/>
              <a:t>**This on </a:t>
            </a:r>
            <a:r>
              <a:rPr lang="en-US" sz="2000" smtClean="0"/>
              <a:t>website</a:t>
            </a:r>
            <a:endParaRPr lang="en-US" sz="2000"/>
          </a:p>
        </p:txBody>
      </p:sp>
      <p:pic>
        <p:nvPicPr>
          <p:cNvPr id="5" name="Picture 6" descr="Home">
            <a:hlinkClick r:id="rId2" tooltip="Ho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8734" y="0"/>
            <a:ext cx="192526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367580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PowerStackers</a:t>
            </a:r>
            <a:br>
              <a:rPr lang="en-US" dirty="0" smtClean="0"/>
            </a:br>
            <a:r>
              <a:rPr lang="en-US" dirty="0" smtClean="0"/>
              <a:t>5029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Meet Us</a:t>
            </a:r>
          </a:p>
          <a:p>
            <a:r>
              <a:rPr lang="en-US" dirty="0" smtClean="0"/>
              <a:t>11 years</a:t>
            </a:r>
          </a:p>
          <a:p>
            <a:r>
              <a:rPr lang="en-US" dirty="0" smtClean="0"/>
              <a:t>Coaches</a:t>
            </a:r>
          </a:p>
          <a:p>
            <a:pPr lvl="1"/>
            <a:r>
              <a:rPr lang="en-US" dirty="0" smtClean="0"/>
              <a:t>Terence Chu</a:t>
            </a:r>
          </a:p>
          <a:p>
            <a:pPr lvl="1"/>
            <a:r>
              <a:rPr lang="en-US" dirty="0" smtClean="0"/>
              <a:t>Caroline Buckey</a:t>
            </a:r>
          </a:p>
          <a:p>
            <a:r>
              <a:rPr lang="en-US" dirty="0" smtClean="0"/>
              <a:t>Last Year</a:t>
            </a:r>
          </a:p>
          <a:p>
            <a:pPr lvl="1"/>
            <a:r>
              <a:rPr lang="en-US" dirty="0" smtClean="0"/>
              <a:t>Inspire</a:t>
            </a:r>
          </a:p>
          <a:p>
            <a:pPr lvl="1"/>
            <a:r>
              <a:rPr lang="en-US" dirty="0" smtClean="0"/>
              <a:t>San Antonio, Texas</a:t>
            </a:r>
          </a:p>
        </p:txBody>
      </p:sp>
      <p:pic>
        <p:nvPicPr>
          <p:cNvPr id="1026" name="Picture 2" descr="F:\Laptop Cleared Here\FIRST Tech Challenge\Pictures\Team Pictures\PowerStackers and Families won the Kentucky State Champioship.jpg"/>
          <p:cNvPicPr>
            <a:picLocks noChangeAspect="1" noChangeArrowheads="1"/>
          </p:cNvPicPr>
          <p:nvPr/>
        </p:nvPicPr>
        <p:blipFill>
          <a:blip r:embed="rId3" cstate="print"/>
          <a:srcRect l="2889" t="24444" r="3778" b="4444"/>
          <a:stretch>
            <a:fillRect/>
          </a:stretch>
        </p:blipFill>
        <p:spPr bwMode="auto">
          <a:xfrm>
            <a:off x="4038600" y="2819400"/>
            <a:ext cx="4875609" cy="29718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57200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ownmapsusa.com/images/maps/map_of_dayton_o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246" y="2819401"/>
            <a:ext cx="411575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reach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49196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Helps </a:t>
            </a:r>
            <a:r>
              <a:rPr lang="en-US" dirty="0" smtClean="0"/>
              <a:t>promote STEM and spread FIRST</a:t>
            </a:r>
          </a:p>
          <a:p>
            <a:r>
              <a:rPr lang="en-US" dirty="0" smtClean="0"/>
              <a:t>Public </a:t>
            </a:r>
            <a:r>
              <a:rPr lang="en-US" dirty="0"/>
              <a:t>speaking  experience</a:t>
            </a:r>
          </a:p>
          <a:p>
            <a:r>
              <a:rPr lang="en-US" dirty="0" smtClean="0"/>
              <a:t>Opportunity </a:t>
            </a:r>
            <a:r>
              <a:rPr lang="en-US" dirty="0"/>
              <a:t>to learn </a:t>
            </a:r>
            <a:r>
              <a:rPr lang="en-US" dirty="0" smtClean="0"/>
              <a:t>various professions</a:t>
            </a:r>
          </a:p>
          <a:p>
            <a:r>
              <a:rPr lang="en-US" dirty="0" smtClean="0"/>
              <a:t>Recruit new teammates</a:t>
            </a:r>
          </a:p>
          <a:p>
            <a:r>
              <a:rPr lang="en-US" dirty="0" smtClean="0"/>
              <a:t>Connect </a:t>
            </a:r>
            <a:r>
              <a:rPr lang="en-US" dirty="0"/>
              <a:t>Award </a:t>
            </a:r>
          </a:p>
          <a:p>
            <a:r>
              <a:rPr lang="en-US" dirty="0" smtClean="0"/>
              <a:t>Helps spread your team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name in the community</a:t>
            </a:r>
          </a:p>
          <a:p>
            <a:r>
              <a:rPr lang="en-US" dirty="0" smtClean="0"/>
              <a:t>Your community has                                                       a lot to offer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16788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award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2514601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“The recipient of this award is recognized for helping the community understand FIRST, the FIRST Tech Challenge, and the team itself.”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			-USFirst.org </a:t>
            </a:r>
            <a:endParaRPr lang="en-US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26044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70000" lnSpcReduction="20000"/>
          </a:bodyPr>
          <a:lstStyle/>
          <a:p>
            <a:pPr marL="236538" lvl="2" indent="-236538"/>
            <a:r>
              <a:rPr lang="en-US" sz="2200" b="1" i="1" dirty="0" smtClean="0"/>
              <a:t>Communities and Sponsors can offer many opportunities for outreach, just a few of our outreaches,</a:t>
            </a:r>
          </a:p>
          <a:p>
            <a:pPr marL="574675" lvl="1" indent="-338138"/>
            <a:r>
              <a:rPr lang="en-US" dirty="0" smtClean="0"/>
              <a:t>City Council</a:t>
            </a:r>
          </a:p>
          <a:p>
            <a:pPr marL="574675" lvl="1" indent="-338138"/>
            <a:r>
              <a:rPr lang="en-US" dirty="0" smtClean="0"/>
              <a:t>Community Night Out</a:t>
            </a:r>
          </a:p>
          <a:p>
            <a:pPr marL="574675" lvl="1" indent="-338138"/>
            <a:r>
              <a:rPr lang="en-US" dirty="0" smtClean="0"/>
              <a:t>Technical companies</a:t>
            </a:r>
          </a:p>
          <a:p>
            <a:pPr marL="574675" lvl="1" indent="-338138"/>
            <a:r>
              <a:rPr lang="en-US" dirty="0" smtClean="0"/>
              <a:t>Dayton Children’s Hospital</a:t>
            </a:r>
          </a:p>
          <a:p>
            <a:pPr marL="574675" lvl="1" indent="-338138"/>
            <a:r>
              <a:rPr lang="en-US" dirty="0" smtClean="0"/>
              <a:t>Stores or Restaurants</a:t>
            </a:r>
          </a:p>
          <a:p>
            <a:pPr marL="574675" lvl="1" indent="-338138"/>
            <a:r>
              <a:rPr lang="en-US" dirty="0" smtClean="0"/>
              <a:t>High/Middle Schools / Libraries</a:t>
            </a:r>
          </a:p>
          <a:p>
            <a:pPr marL="574675" lvl="1" indent="-338138"/>
            <a:r>
              <a:rPr lang="en-US" dirty="0" smtClean="0"/>
              <a:t>Honor Seminar</a:t>
            </a:r>
          </a:p>
          <a:p>
            <a:pPr marL="574675" lvl="1" indent="-338138"/>
            <a:r>
              <a:rPr lang="en-US" dirty="0" smtClean="0"/>
              <a:t>Summer camps</a:t>
            </a:r>
          </a:p>
          <a:p>
            <a:pPr marL="574675" lvl="1" indent="-338138"/>
            <a:r>
              <a:rPr lang="en-US" dirty="0" smtClean="0"/>
              <a:t>Boy Scout and Cub Scout</a:t>
            </a:r>
          </a:p>
          <a:p>
            <a:pPr marL="574675" lvl="1" indent="-338138"/>
            <a:r>
              <a:rPr lang="en-US" dirty="0" smtClean="0"/>
              <a:t>Dayton Air Show</a:t>
            </a:r>
          </a:p>
          <a:p>
            <a:pPr marL="574675" lvl="1" indent="-338138"/>
            <a:r>
              <a:rPr lang="en-US" dirty="0" smtClean="0"/>
              <a:t>Museums </a:t>
            </a:r>
            <a:r>
              <a:rPr lang="en-US" dirty="0"/>
              <a:t>: Family Day</a:t>
            </a:r>
          </a:p>
          <a:p>
            <a:pPr marL="574675" lvl="1" indent="-338138"/>
            <a:r>
              <a:rPr lang="en-US" dirty="0" smtClean="0"/>
              <a:t>Club </a:t>
            </a:r>
            <a:r>
              <a:rPr lang="en-US" dirty="0"/>
              <a:t>F</a:t>
            </a:r>
            <a:r>
              <a:rPr lang="en-US" dirty="0" smtClean="0"/>
              <a:t>airs / Outdoor festivals : Poultry </a:t>
            </a:r>
            <a:r>
              <a:rPr lang="en-US" dirty="0"/>
              <a:t>Day </a:t>
            </a:r>
          </a:p>
          <a:p>
            <a:pPr marL="574675" lvl="1" indent="-338138"/>
            <a:r>
              <a:rPr lang="en-US" dirty="0" smtClean="0"/>
              <a:t>Sports events</a:t>
            </a:r>
          </a:p>
          <a:p>
            <a:pPr marL="574675" lvl="1" indent="-338138"/>
            <a:r>
              <a:rPr lang="en-US" dirty="0" smtClean="0"/>
              <a:t>FIRST events </a:t>
            </a:r>
          </a:p>
          <a:p>
            <a:pPr marL="574675" lvl="2" indent="-338138"/>
            <a:r>
              <a:rPr lang="en-US" dirty="0" smtClean="0"/>
              <a:t>FLL events held in your community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599"/>
            <a:ext cx="1044193" cy="126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183084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897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Reaching out to potential sponsors in your area can make them more eager to help out </a:t>
            </a:r>
          </a:p>
          <a:p>
            <a:pPr lvl="1"/>
            <a:r>
              <a:rPr lang="en-US" dirty="0" smtClean="0"/>
              <a:t>They won’t know about you if you don’t tell them you are there</a:t>
            </a:r>
          </a:p>
          <a:p>
            <a:endParaRPr lang="en-US" dirty="0"/>
          </a:p>
          <a:p>
            <a:r>
              <a:rPr lang="en-US" dirty="0" smtClean="0"/>
              <a:t>Sponsors in your area can even lead to outreaches at the company </a:t>
            </a:r>
          </a:p>
          <a:p>
            <a:endParaRPr lang="en-US" dirty="0"/>
          </a:p>
          <a:p>
            <a:r>
              <a:rPr lang="en-US" dirty="0" smtClean="0"/>
              <a:t>Sponsor Letters</a:t>
            </a:r>
          </a:p>
          <a:p>
            <a:pPr lvl="1"/>
            <a:r>
              <a:rPr lang="en-US" dirty="0" smtClean="0"/>
              <a:t>Friends, Families, and Favorite Businesses</a:t>
            </a:r>
          </a:p>
          <a:p>
            <a:pPr lvl="1"/>
            <a:r>
              <a:rPr lang="en-US" dirty="0" smtClean="0"/>
              <a:t>Follow up with companies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33492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Recruiting Mentors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897"/>
            <a:ext cx="8229600" cy="4525963"/>
          </a:xfrm>
        </p:spPr>
        <p:txBody>
          <a:bodyPr/>
          <a:lstStyle/>
          <a:p>
            <a:r>
              <a:rPr lang="en-US" dirty="0" smtClean="0"/>
              <a:t>Variety</a:t>
            </a:r>
          </a:p>
          <a:p>
            <a:r>
              <a:rPr lang="en-US" dirty="0" smtClean="0"/>
              <a:t>Come from </a:t>
            </a:r>
          </a:p>
          <a:p>
            <a:pPr lvl="1"/>
            <a:r>
              <a:rPr lang="en-US" dirty="0" smtClean="0"/>
              <a:t>Local companies </a:t>
            </a:r>
          </a:p>
          <a:p>
            <a:pPr lvl="1"/>
            <a:r>
              <a:rPr lang="en-US" dirty="0" smtClean="0"/>
              <a:t>Sponsors</a:t>
            </a:r>
          </a:p>
          <a:p>
            <a:pPr lvl="1"/>
            <a:r>
              <a:rPr lang="en-US" dirty="0" smtClean="0"/>
              <a:t>Outreaches</a:t>
            </a:r>
          </a:p>
          <a:p>
            <a:pPr lvl="1"/>
            <a:r>
              <a:rPr lang="en-US" dirty="0" smtClean="0"/>
              <a:t>Parents </a:t>
            </a:r>
          </a:p>
          <a:p>
            <a:pPr lvl="1"/>
            <a:r>
              <a:rPr lang="en-US" dirty="0" smtClean="0"/>
              <a:t>Alumni of your teams</a:t>
            </a:r>
            <a:endParaRPr lang="en-US" dirty="0"/>
          </a:p>
          <a:p>
            <a:pPr lvl="1"/>
            <a:r>
              <a:rPr lang="en-US" dirty="0" smtClean="0"/>
              <a:t>Other team connections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25410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1442"/>
            <a:ext cx="8229600" cy="4525963"/>
          </a:xfrm>
        </p:spPr>
        <p:txBody>
          <a:bodyPr/>
          <a:lstStyle/>
          <a:p>
            <a:r>
              <a:rPr lang="en-US" dirty="0" smtClean="0"/>
              <a:t>Each team member can lead each</a:t>
            </a:r>
          </a:p>
          <a:p>
            <a:r>
              <a:rPr lang="en-US" dirty="0" smtClean="0"/>
              <a:t>Check all kinds of organizations in your area</a:t>
            </a:r>
          </a:p>
          <a:p>
            <a:pPr lvl="1"/>
            <a:r>
              <a:rPr lang="en-US" dirty="0" smtClean="0"/>
              <a:t>Krispy Kreme</a:t>
            </a:r>
          </a:p>
          <a:p>
            <a:pPr lvl="1"/>
            <a:r>
              <a:rPr lang="en-US" dirty="0" smtClean="0"/>
              <a:t>Restaurants</a:t>
            </a:r>
          </a:p>
          <a:p>
            <a:pPr marL="914400" lvl="2" indent="0">
              <a:buNone/>
            </a:pPr>
            <a:r>
              <a:rPr lang="en-US" dirty="0" smtClean="0"/>
              <a:t>*Works better if there are lots of people attending </a:t>
            </a:r>
          </a:p>
          <a:p>
            <a:pPr lvl="1"/>
            <a:r>
              <a:rPr lang="en-US" dirty="0" smtClean="0"/>
              <a:t>Yankee Candle</a:t>
            </a:r>
          </a:p>
          <a:p>
            <a:pPr marL="914400" lvl="2" indent="0">
              <a:buNone/>
            </a:pPr>
            <a:r>
              <a:rPr lang="en-US" dirty="0" smtClean="0"/>
              <a:t>*Spring</a:t>
            </a:r>
          </a:p>
          <a:p>
            <a:pPr marL="914400" lvl="2" indent="0">
              <a:buNone/>
            </a:pPr>
            <a:r>
              <a:rPr lang="en-US" dirty="0" smtClean="0"/>
              <a:t>*Fall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8377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9897"/>
            <a:ext cx="8229600" cy="4525963"/>
          </a:xfrm>
        </p:spPr>
        <p:txBody>
          <a:bodyPr/>
          <a:lstStyle/>
          <a:p>
            <a:r>
              <a:rPr lang="en-US" dirty="0" smtClean="0"/>
              <a:t>If you utilize your community you can get:</a:t>
            </a:r>
          </a:p>
          <a:p>
            <a:pPr lvl="1"/>
            <a:r>
              <a:rPr lang="en-US" dirty="0" smtClean="0"/>
              <a:t>Sponsors</a:t>
            </a:r>
          </a:p>
          <a:p>
            <a:pPr lvl="1"/>
            <a:r>
              <a:rPr lang="en-US" dirty="0" smtClean="0"/>
              <a:t>Fundraising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And even more…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206"/>
            <a:ext cx="1219200" cy="1472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19050" contourW="19050"/>
        </p:spPr>
      </p:pic>
    </p:spTree>
    <p:extLst>
      <p:ext uri="{BB962C8B-B14F-4D97-AF65-F5344CB8AC3E}">
        <p14:creationId xmlns:p14="http://schemas.microsoft.com/office/powerpoint/2010/main" val="365334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325</Words>
  <Application>Microsoft Office PowerPoint</Application>
  <PresentationFormat>On-screen Show (4:3)</PresentationFormat>
  <Paragraphs>94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2015-2016 iSpace FTC Kickoff Event  Fundraising: Utilizing  Local Resources</vt:lpstr>
      <vt:lpstr>PowerStackers 5029</vt:lpstr>
      <vt:lpstr>Why reach out?</vt:lpstr>
      <vt:lpstr>Connect award </vt:lpstr>
      <vt:lpstr>Outreach</vt:lpstr>
      <vt:lpstr>Sponsors</vt:lpstr>
      <vt:lpstr>Recruiting Mentors</vt:lpstr>
      <vt:lpstr>Fundraising </vt:lpstr>
      <vt:lpstr>In Summary…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your community offer?</dc:title>
  <dc:creator>Internet2</dc:creator>
  <cp:lastModifiedBy>Student</cp:lastModifiedBy>
  <cp:revision>60</cp:revision>
  <dcterms:created xsi:type="dcterms:W3CDTF">2015-09-01T23:49:36Z</dcterms:created>
  <dcterms:modified xsi:type="dcterms:W3CDTF">2016-09-11T05:43:35Z</dcterms:modified>
</cp:coreProperties>
</file>