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3" r:id="rId10"/>
    <p:sldId id="260" r:id="rId11"/>
    <p:sldId id="272" r:id="rId12"/>
    <p:sldId id="273" r:id="rId13"/>
    <p:sldId id="285" r:id="rId14"/>
    <p:sldId id="284" r:id="rId15"/>
    <p:sldId id="283" r:id="rId16"/>
    <p:sldId id="282" r:id="rId17"/>
    <p:sldId id="274" r:id="rId18"/>
    <p:sldId id="281" r:id="rId19"/>
    <p:sldId id="280" r:id="rId20"/>
    <p:sldId id="279" r:id="rId21"/>
    <p:sldId id="278" r:id="rId22"/>
    <p:sldId id="277" r:id="rId23"/>
    <p:sldId id="275" r:id="rId24"/>
    <p:sldId id="276" r:id="rId25"/>
    <p:sldId id="267" r:id="rId26"/>
    <p:sldId id="268" r:id="rId27"/>
    <p:sldId id="269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5179" autoAdjust="0"/>
  </p:normalViewPr>
  <p:slideViewPr>
    <p:cSldViewPr snapToGrid="0">
      <p:cViewPr>
        <p:scale>
          <a:sx n="70" d="100"/>
          <a:sy n="70" d="100"/>
        </p:scale>
        <p:origin x="75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F8FE-98D4-459C-8B6B-ED623D200A0D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BBDD9-D877-4E63-B396-32A4F25B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2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 (both introduce)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5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9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3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1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73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4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9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7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6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 (talk about how few people outreaches count (like at hotels</a:t>
            </a:r>
            <a:r>
              <a:rPr lang="en-US" baseline="0" dirty="0" smtClean="0"/>
              <a:t> the night before a competition))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41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16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08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91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1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69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 (both</a:t>
            </a:r>
            <a:r>
              <a:rPr lang="en-US" baseline="0" dirty="0" smtClean="0"/>
              <a:t> answer any questions)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0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5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BDD9-D877-4E63-B396-32A4F25B17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5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4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3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5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0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3C26-52B0-4FC5-95C5-359FE914156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E42E-BADB-4625-AC5F-882D8EC1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5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13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+mn-lt"/>
              </a:rPr>
              <a:t>iSpace Kickoff</a:t>
            </a:r>
            <a:br>
              <a:rPr lang="en-US" sz="4900" dirty="0" smtClean="0">
                <a:latin typeface="+mn-lt"/>
              </a:rPr>
            </a:br>
            <a:r>
              <a:rPr lang="en-US" sz="4900" dirty="0" smtClean="0">
                <a:latin typeface="+mn-lt"/>
              </a:rPr>
              <a:t>2016-2017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Outreach Workshop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5203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 Tech Challenge Team </a:t>
            </a:r>
          </a:p>
          <a:p>
            <a:r>
              <a:rPr lang="en-US" sz="3200" dirty="0" smtClean="0"/>
              <a:t>5029 PowerStackers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253218" y="267286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700"/>
          <a:stretch/>
        </p:blipFill>
        <p:spPr>
          <a:xfrm>
            <a:off x="10084577" y="290368"/>
            <a:ext cx="1816691" cy="1450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4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0000" lnSpcReduction="20000"/>
          </a:bodyPr>
          <a:lstStyle/>
          <a:p>
            <a:r>
              <a:rPr lang="en-US" sz="4600" i="1" dirty="0" smtClean="0"/>
              <a:t>Use your community</a:t>
            </a:r>
          </a:p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/>
              <a:t>City Council</a:t>
            </a:r>
          </a:p>
          <a:p>
            <a:pPr lvl="1"/>
            <a:r>
              <a:rPr lang="en-US" sz="3400" dirty="0" smtClean="0"/>
              <a:t>Technical Companies and Sponsors</a:t>
            </a:r>
          </a:p>
          <a:p>
            <a:pPr lvl="1"/>
            <a:r>
              <a:rPr lang="en-US" sz="3400" dirty="0" smtClean="0"/>
              <a:t>Hospitals</a:t>
            </a:r>
          </a:p>
          <a:p>
            <a:pPr lvl="1"/>
            <a:r>
              <a:rPr lang="en-US" sz="3400" dirty="0" smtClean="0"/>
              <a:t>Stores and Restaurants</a:t>
            </a:r>
          </a:p>
          <a:p>
            <a:pPr lvl="1"/>
            <a:r>
              <a:rPr lang="en-US" sz="3400" dirty="0" smtClean="0"/>
              <a:t>Schools and Libraries</a:t>
            </a:r>
          </a:p>
          <a:p>
            <a:pPr lvl="1"/>
            <a:r>
              <a:rPr lang="en-US" sz="3400" dirty="0" smtClean="0"/>
              <a:t>Summer Camps</a:t>
            </a:r>
          </a:p>
          <a:p>
            <a:pPr lvl="1"/>
            <a:r>
              <a:rPr lang="en-US" sz="3400" dirty="0" smtClean="0"/>
              <a:t>Other FIRST Events (competitions, mentoring)</a:t>
            </a:r>
          </a:p>
          <a:p>
            <a:pPr lvl="1"/>
            <a:r>
              <a:rPr lang="en-US" sz="3400" dirty="0" smtClean="0"/>
              <a:t>Boy Scouts</a:t>
            </a:r>
          </a:p>
          <a:p>
            <a:pPr lvl="1"/>
            <a:r>
              <a:rPr lang="en-US" sz="3400" dirty="0" smtClean="0"/>
              <a:t>Museums</a:t>
            </a:r>
          </a:p>
          <a:p>
            <a:pPr lvl="1"/>
            <a:r>
              <a:rPr lang="en-US" sz="3400" dirty="0" smtClean="0"/>
              <a:t>Fairs and Festivals</a:t>
            </a:r>
          </a:p>
          <a:p>
            <a:pPr lvl="1"/>
            <a:r>
              <a:rPr lang="en-US" sz="3400" dirty="0" smtClean="0"/>
              <a:t>Sports Events</a:t>
            </a:r>
          </a:p>
          <a:p>
            <a:pPr lvl="1"/>
            <a:r>
              <a:rPr lang="en-US" sz="3400" dirty="0" smtClean="0"/>
              <a:t>Competitions</a:t>
            </a:r>
          </a:p>
          <a:p>
            <a:pPr lvl="1"/>
            <a:r>
              <a:rPr lang="en-US" sz="3400" dirty="0" smtClean="0"/>
              <a:t>Interested Students</a:t>
            </a:r>
            <a:endParaRPr lang="en-US" sz="3400" dirty="0"/>
          </a:p>
          <a:p>
            <a:pPr lvl="1"/>
            <a:r>
              <a:rPr lang="en-US" sz="3400" dirty="0" smtClean="0"/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5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/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 t="37280" r="1451" b="16757"/>
          <a:stretch/>
        </p:blipFill>
        <p:spPr bwMode="auto">
          <a:xfrm>
            <a:off x="4593686" y="2317968"/>
            <a:ext cx="6629399" cy="3916153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86" y="2317968"/>
            <a:ext cx="6629400" cy="3916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/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39" r="32493"/>
          <a:stretch/>
        </p:blipFill>
        <p:spPr bwMode="auto">
          <a:xfrm>
            <a:off x="5829301" y="2622994"/>
            <a:ext cx="5276850" cy="4101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E:\2015\2015 06 06 FTC HomeDepot\20150606_100142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2594" r="31887" b="7885"/>
          <a:stretch/>
        </p:blipFill>
        <p:spPr bwMode="auto">
          <a:xfrm>
            <a:off x="1126588" y="2622994"/>
            <a:ext cx="3521611" cy="4101656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92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/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s://lh3.googleusercontent.com/738k5TtLnyQTl8KGeVvJ9Q9uU0G8HLFWbN202GZWgW5mZN7Rt8dJEoLmzZEoublv0O3GjrR9MFHUsajSHkFqB-tEyLMZBBwJGBOO2jbTMBNeU-xHLrD6AWH2O-fWOiJ6tHi_uC1hIekRizbJwJVKU7SSfsIOmYolAxKNkdD6LpdjYpX9xpoT8Ggb0s3NoSs5aso15hksCLZmGyIJgFDBHbFfJZFcQL1itkO-DTFQ9-BJ680eJQ01sIBxYvpszS4Xv8ZbvHFfV5stAKw-LmbSWPbReK-hLiCfl39XjGSR7N--Y11Mw-GP7h_Aj276oUAa0fMHIfkDhQLIVw19TnEu2WFCJ-X_0_48QrpSdyfrK3JTY1caLRGlJGuMo7lddMbX8Z-yJgY-9yxyxbPCOAzJV5TGdOehnzg_iccyUKlvmzzUhevje7o_Ho0HdPcZ7QBUe643CgDBGswgPlqKkf9Zv_WmiD82rlvjBqSMOg6UGPAIIP1nQiHwx1qIPx-9cdJuetCcUidOTd4YvMUTVU58SzlqwqZqEnhlpqD_UAaDbRp_Jw8VTZczho738Mc2ACahQ4SXxx0XVms00p5x4zAiLu-spqArCi6EyAFGfXEu-M5kFUVs=w1168-h657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957" r="13727"/>
          <a:stretch/>
        </p:blipFill>
        <p:spPr bwMode="auto">
          <a:xfrm>
            <a:off x="4893213" y="2276165"/>
            <a:ext cx="6120325" cy="3996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/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9697" r="19037"/>
          <a:stretch/>
        </p:blipFill>
        <p:spPr bwMode="auto">
          <a:xfrm>
            <a:off x="1524000" y="3315029"/>
            <a:ext cx="3714749" cy="3181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9588" r="2988" b="7850"/>
          <a:stretch/>
        </p:blipFill>
        <p:spPr bwMode="auto">
          <a:xfrm>
            <a:off x="6096000" y="1902154"/>
            <a:ext cx="4343400" cy="4593896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83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/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s://lh3.googleusercontent.com/4ZkFe2JN691kdi4EvBqSZTCOEgMBse-DjdwcSWpTaQmECKY8BBw-dZ113TZrhCci18fNNGXd5BoFCzJq93vwo21ybKwjeeXDyZPTiWIwfzgSAfcYId0QUlqbi_KLUJ2RDeg96vkLqWToMfIfAKpc75cJl5NOV0p7Ytg6ZZVmn4SntGGxqNAMbJwXrJgp92Lr8FYuhW7lzZWxrp7MUPqr2L85Ni5FnI9VXt3fJsZ_SsZpveOQWXsRFEM4re32SVF8tQj6ty6IWKTuRpAn9jOfTfB0XG6nuLC4HtX0iolBD0PHlRMYQ-tuaqCYWJ-7XWNIKhAtTztBGP9bvywBCxK2QQxFGp-gvxBK7FsdECsaNezU2ndxa7MW_ZNrQwnMHZiTwbXUS-vAoaF7xKnE8q3jw8WuEOpxoJ4RoBijrWXnJ7KVrZsExeusUXprBr3Cl5v4y57ls_2px8eQtXeDtDTlfJLgnPi4WoMmMKpnHW-R0cxW9h9izRv2QZKKs4_fbYW91vD_xLLsfTiHxASxCEED3CCE08gGwMxfuTa-tzSbX4I7wwdPYh4-ws7TCEW9pq02EuGJcynPFwbwHmsVFFfOHRj_EHGKAZdMGXkHs93iNt88ITTA=w370-h657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b="12963"/>
          <a:stretch/>
        </p:blipFill>
        <p:spPr bwMode="auto">
          <a:xfrm>
            <a:off x="6788394" y="1257300"/>
            <a:ext cx="3524250" cy="501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/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8674" r="5611" b="15138"/>
          <a:stretch/>
        </p:blipFill>
        <p:spPr bwMode="auto">
          <a:xfrm>
            <a:off x="6755374" y="1636957"/>
            <a:ext cx="3444875" cy="379984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lum bright="1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31094" r="14630" b="17905"/>
          <a:stretch/>
        </p:blipFill>
        <p:spPr bwMode="auto">
          <a:xfrm>
            <a:off x="1778806" y="3979862"/>
            <a:ext cx="4324350" cy="2706688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26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/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12723" r="18426"/>
          <a:stretch/>
        </p:blipFill>
        <p:spPr bwMode="auto">
          <a:xfrm>
            <a:off x="1126588" y="4382136"/>
            <a:ext cx="3427730" cy="2322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2616" r="16142" b="16550"/>
          <a:stretch/>
        </p:blipFill>
        <p:spPr bwMode="auto">
          <a:xfrm>
            <a:off x="5266469" y="4382136"/>
            <a:ext cx="2831783" cy="232283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2887" r="14867" b="9943"/>
          <a:stretch/>
        </p:blipFill>
        <p:spPr bwMode="auto">
          <a:xfrm>
            <a:off x="4891234" y="1444624"/>
            <a:ext cx="2986307" cy="2201228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r="26790"/>
          <a:stretch/>
        </p:blipFill>
        <p:spPr bwMode="auto">
          <a:xfrm>
            <a:off x="8321773" y="1774899"/>
            <a:ext cx="3320415" cy="245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25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/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s://lh3.googleusercontent.com/AcDtCajUEZys5IFf9zMJ0hqHNcERSK8m7AjCRWtl1AJNI9ZN0vtVERmFSjGIUjSmz0CQfCTr3mOmh4kUz9aDz7SxEE-UtxRhpwdLL71G9BD9TT8a-O2A-2Pi6jbqtC9O6sLmZJSNbutbLASWVi_wKMjlyjF3wCIiB9L4ncLCJbyPO7JdBC0D8i_yNTZ6OrTXameDIsXG7S21TBvWJeOAdiZonWhHJrrtCjFeO7lUV8jOTV0cnKKKCGzIB1j6VtMcOJgRmKh4SXSMTT3BOxrwTp5_OG4bL6pcbDNYLYcJrPobKlvSCujCrEM9fLspE7-d8RDUJJZftc5RR2api9QEg8DdtS9vnvdFWSoDiZIBPMhLv4COdcWN4MGq9ANvC46LZMZjBplijg3Oy-_VhxaZLT2StlW22JY26RN_YUnJ3uCO6CbRTpFLWc5VNC0L0DihUKTckjQJAWLI1wEUYlAYFySKkpMN4HElowB8Kw-jROBzf05RC4dgfSOjPMaZHRP-ApKXuESeQKCuUK1874XKyThJzSsKxiz0MBkBGGZG56RwrIUiCBPGtcwnEmKjSNNnSqvQsd8w-dV1eJpF9i298VRJ5Sq0JGFKvfHICAnQwBluczBv=w1168-h657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6" r="15440" b="29503"/>
          <a:stretch/>
        </p:blipFill>
        <p:spPr bwMode="auto">
          <a:xfrm>
            <a:off x="4171949" y="1882776"/>
            <a:ext cx="7334251" cy="4411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3.googleusercontent.com/4NgczgsJnPaLRitz_Zs63AVefsOP8_otXSGeGPhtQPH4CwxAHpLrw-aItRudG90CKH8fK-pYfg-8kd6a1NRnA6IhNk-dmOs0OmMJ8MfO9evDdSbOMSy7g3PspFRSO5iMS7evXXPIRo-Xw43-Dx8DufYMJqNT7gP9Wwpo2TdpXR8avYlC7-2oh7fBi7HQhBYDb8nnmXp1Dtm1G1RgOTQDFt6FkBbPOpdrPpgjmBYxRfwHVE71zMn_aFlJLFJygI692x_EIJ9UJOqT5lqDsdAbYAKf5seeZ3c4xG5fELvAoi5wTQ-jKh6_BqFWkQ-ggPcscjtVIeMtBmplxoECtgql8Vqro7Mb_xhX0pHNHCOO4XJDpSLRKxqCUWsUowipXhYPnkKzCcVFj3AKNMr5GGXlUqamkM80ms3wdhTvMb34d2y2v0q3mUn0ap3zKBP_fNgPGbESiWTtrmAqr45n35cYkeJRpq1-fpoenxnx_K4HbratQCIRInyswi8VMZMlC-oCV_ZrSHrVbRQ_leKoPlffd6qU6FN42l6LXWEVyzLmEaYtRg78Vpf3nwCg_s6BVXNXEQBb4eQsehpjHWOW4Q3RaloedYxgSluKADtlBWuayarGriMc=w1168-h657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r="13385" b="18239"/>
          <a:stretch/>
        </p:blipFill>
        <p:spPr bwMode="auto">
          <a:xfrm>
            <a:off x="3599131" y="1349142"/>
            <a:ext cx="4705350" cy="2802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5\2015 05 09 FTC Cub Scout Summer Camp\DSC0687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28" y="3209924"/>
            <a:ext cx="5182553" cy="3326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2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/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610" r="32020" b="23516"/>
          <a:stretch/>
        </p:blipFill>
        <p:spPr>
          <a:xfrm>
            <a:off x="5062024" y="1881187"/>
            <a:ext cx="5715000" cy="4786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lh3.googleusercontent.com/upeZWcddv52ROTLBNeaPx0XRB4Rjl1aIVKXYxxzo8wfdKs3oRtFrEHb2a4bh0mK_t_H0-LDUlO0X21-dgfJ6u5NlY8OwC_gbrBDogquN8q-mvcQH3WZK8f8ZzUhf5z9PYgjRwX19UP8IABOi9ewoGt_5EqslTadnftlEZAw1tAdyEydyU5AV04HjwwBSwW0w9RY_be5rgLWci2-aNAuECVxKZsdFBUJN0udDajvz9QmlbBjAqmOcZ-uMiHSiwQIyEemnuoPTkrvlJ_iimQO5aLqR4vrd0pzrMu4k9USV_UxIr47hNxCrKGDXDXg_ETLtX_wES_8lr8DOEX6KWJIsIApPP2a_BZFaHLQ2ftrTqz6pShVZ_gTmf3otWTIdyoi532bxzGzP8WJ2JDnDQeNmWrhk2cpBbmpbpX0GbldMzN5bMHQsOJ36ZzVzblfr0Cgv3BzVTyBnF4zXQdf-S-jW9q615dVY-mCEMm_hQSnHC7LwoMEBClLFW16OXmV3P7otVlmQJgkgrJr0m0jpvS6MPNATfQa55rUIX6KWLjtD6oo5vYNOgen6qU6rAK-RXSPHtDJcnC7Um78yHIs4JFOJ6KtF9Zyj515fnNWHvEu-LISSJhCv=w1168-h657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06" y="2073023"/>
            <a:ext cx="7635875" cy="4295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MvNY0hhXm3b4d-h-qG6eoZi_FerF_BjP4MVgJ2KR4OgxImLBnM3beJraOi1rnHTU-YOd8Wz70rgy7gJop91nW1yQgqSNqqBzDyvtjvfmhSo62T83XT8RPqnzau2SUZ5nqLywSvf5PVMbnQZpDTaZbL4sk1vFOUD91rY4m_b3iap8DZW4wUUJkmtrraZB2JgGqpjByQM2xNUjflM5HHzvrxV6R-FAfcxjRO6QMYWwTVRe4UQ2yWE6oslCEoIQzMYR62uu8Io9UQETU4Rlk9hIJAISUXunxoTSzMnN8EoehGS-xUbSsTKJzRg9eZ_AcksxqQZlhaDgvYfYNWlSie5zGo63qOyn8ejR2H9PLz2FXVgZ85dnnmDgx4oO30_k5JVhIGenUjXFsphyzrIUDXO7vDbWwpNmm29nZbjtGlq2LbldKLuMlZhhOvFzqhRtooIDl8DAmzHHMQ6FfpV5ZsaHo3TJo4_b143Rz73db-29-o3xjL4lktGpEF3GxXFZADNPlH6V9Vo06qbuQrnbCskeXbBKSEb4z2ihkPRWK9hlV9nWFgOuvGiBXgTj6vU1tAu77AbHzTw6_OMZxMFH0mff1Xd-Cob6Rml7OjYjyC-3msrUn07P=w1168-h657-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r="13556"/>
          <a:stretch/>
        </p:blipFill>
        <p:spPr bwMode="auto">
          <a:xfrm>
            <a:off x="4485709" y="1881187"/>
            <a:ext cx="6585733" cy="4786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3.googleusercontent.com/OroDUwJ4PsL6DAE0sSaTGbonfmbDLCVe3vxAHHc-BVtyLaDplArtp5EjBRPohEnt9RaC9a8E5LmsnIxChemAzXiY5e1UBfnNWHbJcQ4siiKpOiRkxCmhmZaHPX_ql6qTJslumWw59isZ6vUwjjduCdlH9FEqjS5MuuJtMtq3B5-Pa5oJIkW-2PYHCo2opGvAVBTGeAbDnNM2RjqU90grNuoBFkpVzH7BBPS4ZziJhSLwOKT5bk0rLf4SCHojkSRjimk6PSico1LHY8jpebTc0nUPZawtj7YFryAX_768NexSQf7XZoR6DNdiuuF7BgNXMRd_ZrghtZpjXaZQiFzbkNL2sNcLJJIcX8mUuCBfYeYuOclt-LokWVYrpIx9xnlZcJbWibDl2Pq7sfMry_L2W-yHRIwl7aXg_Mwj8VeKGnVwoqljxGiPQHWEdt2xwrglEYv14YFQzRUpK1fAmNCCeAg3oA16SBdl7Kk2oCjt8pFlC6j9ToNbE2H42skqi0LyVXikasyQiuN7BhbVRYDQQX6xp9R_KYQa7YWQSSV4FvQ-efl6YmS9hNqK4kMa3JacaU1N1Qu2bTweB11Cp1ncDgmhl-PpTJ66sVwLpUb-0q5n2AYj=w1168-h657-n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4" t="27828" r="24713"/>
          <a:stretch/>
        </p:blipFill>
        <p:spPr bwMode="auto">
          <a:xfrm>
            <a:off x="4902024" y="2016125"/>
            <a:ext cx="5753101" cy="451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PowerStackers team 5029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Meet Us</a:t>
            </a:r>
          </a:p>
          <a:p>
            <a:r>
              <a:rPr lang="en-US" sz="4400" dirty="0" smtClean="0"/>
              <a:t>12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year</a:t>
            </a:r>
          </a:p>
          <a:p>
            <a:r>
              <a:rPr lang="en-US" sz="4400" dirty="0" smtClean="0"/>
              <a:t>Last year</a:t>
            </a:r>
          </a:p>
          <a:p>
            <a:pPr lvl="1"/>
            <a:r>
              <a:rPr lang="en-US" sz="4000" dirty="0" smtClean="0"/>
              <a:t>Ohio State</a:t>
            </a:r>
          </a:p>
          <a:p>
            <a:pPr lvl="1"/>
            <a:r>
              <a:rPr lang="en-US" sz="4000" dirty="0" smtClean="0"/>
              <a:t>Indiana State</a:t>
            </a:r>
          </a:p>
          <a:p>
            <a:pPr lvl="1"/>
            <a:r>
              <a:rPr lang="en-US" sz="4000" dirty="0" smtClean="0"/>
              <a:t>Pennsylvania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693203" y="267286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571" y="2142872"/>
            <a:ext cx="5958474" cy="4169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2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/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s://lh3.googleusercontent.com/Eudw3w74ZvBxXL5r9MQmqiqFDYCDeF73I_SOwdsGwmJu3B8s1eAjwuOu34iFfqyRVI3ZOicBaPez_1gKqcGdwHfTfj-2hRYQYvvfb9JxMQwG0k2Ynbs1RC9pBFz1RC3G8ZgGnzRTrMLV7bUZpyQDTWPW-MBOJJseF8XUtyMGxPRAVusbnf4q9mZfJXSjw90leRMgRRnbdqxzQdI2cxxYJjviOI2OA2svlB6_NucnmXat_cWkHH-wHJqliN6p6yM1Qo95LlQbmV_xjFpwFAg-JrfmrfZ_XOPiG4Gs-T_-_acz10kDVLSzRPdOlTIkWbyw4ey96zwzQ737tCqefeBsMH1h04obznH_U-irP29emvBOlae7G6xVWy7XzjiSBmri26Rx2HAsf5FAa4aQRm4cA7Se_KH-d4sIIBhCuqswYzCHtmWG72i4cS6b5fdhIsyqT2KEArJV2ctghiw-4v2m409N50DtiTPdWW0UtKhuDESFGJMz8KA2F7iNtYQ58320qZOabtnE-Hzi7Xlgv8ievlaIY0kZA3qOsVEaPT96o0RXhUOBvEnchQvWLNGPCV7Vt-VZ7eWuKOPTxauzxm06iEiOphl4BEUXzFZ30y3l-STc9H0i=w1168-h65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63" y="2292846"/>
            <a:ext cx="7045325" cy="3962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VF5EJZkuHjGvMNNDqUF2K6XhmefQ4yiycIwlGlt49h9r3jYW67-FuHBx4Pzswz5dcXkk84QIOV9N3sTSDcoofyzsSYnZiW8xIg9GnRb0nsSoJcHIFau5ULEscKFCHoluoFkg7w_P9Uy3zb0hl4hKFekD0v7UF3Kpt5TBTHa67pa54K0sfJOssAJVP8tODnm3kp3vWelkx2TrF3k4B76ifs8wC-MzIaSIT4itatOkhfhowL7qv7oDgdT5_qpeAcU2UG8My-4pAfjB2cX6g5UYZjjuXJP2zuVpXQOHQ-LTfGYzjTObUobq_tiOhdDnf7ilN4lodVRg_u3bKs2ejJ3UkIB0gSBFewjdGjzwDmjqjB5qfLojEaDab9QqoKY9uXoGykr1z4SVqQdC_oibwzWKWje_-lIuUHUBsKphmOJiKaSjWnJnc5GKT7PXv6db7lj5T3Z1K8e3ay0Ow1c_27XhKMwtAf-Yos3U6_p1RywbocXNjV5SpK1Gx3_o5TQ9_xMGV_INsWsPJ8mh5EL5E69mzsiomhtAbzn23GCs6ZCl2IjURxuWMQ0or9bnb--o6JoYMI3ltkF7WCxxWi0Ux_P_LJqqaOYJVqBUYnbADVBhZ6f6xSiN=w1168-h657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70" y="2292846"/>
            <a:ext cx="7049030" cy="3965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3.googleusercontent.com/zFYNDS2gw5X_oVSrDe1THm7H3vekXlaP6s6D0PX_qHz6-ZDfqywfySEV7Smsgb51AUXTYxlYUgJDXJqxDF4s656hscJ0i_e5hpFJVTaEwdRE6GP0tgOCgQv8BrZ39Mjwx7LFgORyKc2doL5IaYSXU-mxDHw1TUgwKtqb0bW2V2VYwqC6GT70oaVfFX8Vm06HrNFOYYVoqLNstY2f_B30Yoczxpgj1xju8iz_NPKb4f9XL_GQ1eklWDpKEznp0rSR3YVZnYt4Y1_PmOdb4xIoHXmxPL9dtK5WC5LFDC-YwqC2raHoRkr6B-ecmi-tVM2m_QN4ccS60HLin7Yjsp7KYsCK28RY5KyiOtvXcyecbLe5bGtoRMuUiLgfuj2XP_UdI5UWv6caDadu35raR7UIzra_kh-QkNYwg8sur_4fk00yH55BRXaXbB5R7kvFrjlSCv26xruWTqPvcs5DTFZhHYbivTmesFK1UPlLxQULAg6iFxnK050gs5lYM3x-eHfLKzQsaZpwLQ-nwpouAMxCegwyHuym8mGvIjjsiGwOiM8TNL0p6zCmfxrORU9-j0TyEnOi3S-IBZAPjflBRTwA-WVwWpQbYgYfq8Melthaiah8-0R5=w988-h657-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8"/>
          <a:stretch/>
        </p:blipFill>
        <p:spPr bwMode="auto">
          <a:xfrm>
            <a:off x="4609570" y="2254880"/>
            <a:ext cx="7049030" cy="4029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lh3.googleusercontent.com/fyJOdlzEWwDbdB6pSHfntjCwtQjx5PYwET0AxIZ5s6bKopLB3_1FNiaYN897_WuEJ7yXq-ehbnD7dGP3w-Wg_hiCBOg59cSNLyaQD2yrIt_xqs3u2RqYzSX7IobskoAsDLYQ8SyBti6SiTP6ygJM9A4ZKSJrAvYCVnv4IRdoF51cAoatHR9QU1LTZ3geD5k5EXc_pF2r2xy6TljShZUwOLJ_wKdy-KiUPBeZsCyDnpjW5x6KrS1RZwJtPY2la0Pz1KH0wpuFhirdivQn1B_C2BOkdHxagEMxANgvp6JGY0_mrXzB_9oGZ02fqt4Tn3ErUzHIESumi3xtG9giA1LaSapxDQU7pAdO9T3RPLTFGjZWekfcTAEAr6vdMfQ3d8nvWVqlCElaubm_CL3z-wT_iC29r_UEKP8fwsGdY-4E9LKoHcZWxkkLZ5jIA5v5gQwsE2Y6HvYittxE5cZySLSgbu7iXJvy39d95KAc1pBhGGPSbKLFXXXW2AY3cEX-206KvSzo4DCTXmFvsdcFF9itsc6msX8p9B_34n5-V-4_9prjBSQKjFUmMSZa-aLmaxMwgwSzI_G98cPDHG8Cy8daXTzMMS8hnOGi7KNgMbVWU3B8L75C=w988-h657-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70" y="1876881"/>
            <a:ext cx="7049030" cy="4687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/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https://lh3.googleusercontent.com/-w3tbQI8MHSf1B5jJNsVoyOy6jYNUXWEbkuI-Ex0ZbExFCNgwyaZT7Sg5XXckf73KRKpAlaerQVl42I36SQZWYCv8eRdU_afkRxn3n-rG2sO_uwp3abRZ4MeKE9QyT2PiBBpwW5-uKdroWlfLSUmGRKY1XJ1b9JzxnUyzaegWY-vldstosw8da1NrMOIk_znbyE0kct0jmhGsu_By_NtVFE1t5v1sPPbyxE7tBiOPAVI_SVo11k_nip490K8lqa0g5WGJNbhjlrWc5FKxy0eY-ZdkzEtdK8VI1RjvgZfySFYwkSXIf0aTyYfkz5rzfH1exHod5WtoRhFoYUVTT1hlgxdWN_3ueml5Z_4eQkc61UuBq-CrMSygfVzs-FGg2qac1dSUNHyb2BYVlxvQNBm6SOKUMjiijdb3CHMj800XhmIC0BqAxNKKclCBRmnzBNic8vjEPWnPSUQaBSxdwhjGIE8QotJshu3Ak4GWegjtzKZUfNgRbyXgOX-iTBSIEDFKmJbvER2mDb3MWHQCePtVuY9Op133Y0-kkD9RwAcPPOlBM3kk01lrEUeueQsqJhBZbiohJjVesOrOtFVJtfD_EH4WQP9vAgDekzQo8y7uznlHrOs=w1168-h657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r="27768" b="12456"/>
          <a:stretch/>
        </p:blipFill>
        <p:spPr bwMode="auto">
          <a:xfrm>
            <a:off x="3752849" y="1444624"/>
            <a:ext cx="3836793" cy="3791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3.googleusercontent.com/UBAbKQtLWNU3SQb1zbBxcGtTaqi_Wmm4yAwjFnIsaCrHIKLRjoiYIWSY8_zWzcbkX6Tfm7GvbmbYo_8Xu-gV06Qvxu4Z2JgAWIqE7KrZxhI2bklUexnoXTlgBr0rN1P5WSc6vg-oQCw8Sqn-GHH5Tefgj_1EPco-2b3VIKAqxsTBA4bQ3H6wK6sT-l3I4ksL2YPGR-OI6AeR3XHDi_NLrLU4iCHc29nSVbjr7gXKDgNB-n1Sg08YlAaDw7OBrKdvHVsWf_rHtEB4D59GXHzAQSHectSIrG0LeuFNPbgBUJsE_cdzMr0oDTscOhC2f0N44MSEqSyhznQAw3NTTtNYgqTjW9wLP9ddoVhZIFiFRVNqN80Y5T_oEIkik6PoC6gOQIUbbS7bBJNMiUQSgbptJqWbxtf_2PgvEJ8EnE67DTXQzK5y_9TIxz8J0DAKNeSso8KOSAWloa36Rf682Q7JwNpHQqnoy_DdblFm9ZTBNHVaCnekJE9jJob7XMQ0AL4Vk_rNzIGaMvC84UA3eK0V66A72216z-XNOLk3lEQtoAuG4A43uRjcyVcLT3CPhlyQNFUORQqCj_OgcAkIbA9t8YP13Ckd00-uRl0g2AIMiOSJ-7A1=w360-h480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8265"/>
          <a:stretch/>
        </p:blipFill>
        <p:spPr bwMode="auto">
          <a:xfrm>
            <a:off x="7878029" y="2770187"/>
            <a:ext cx="4052545" cy="382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3.googleusercontent.com/0LF7OmLWS3itOH9oGAxl6MdJBAppGmWu4mobtpXDWL2ZBZVlyk5XmwCmuXgvVvQLO7eIB-jt5yH8exPZqSeueDhBjdfIS0iyiVuY46yD-1aTYoFHqtTDLkCx8AQ0aN_oP1coKBua1yQJNZXXA8UIKjNgSHa84nehwLzM69j7GLT2KkWXDAqCZlMWQgl62GJZqarV9aA1gtunV4shcPAqUtvSbdqT535vgbN5vsdcYsE-3nckg569QAEyK4njN5pHNN9KtBXrxkUdoBjl0rgYNiS1pDM2t-8PfShxJ8y9hPtTR6nmiLZTEKeLiGrLaKe6FBSC6XA-ooNU_235CFPKOq7EN5m8G68EjcvXNgkXQ_gviObo9yBBFU2Zn0prRb3F_VikmHF6sd_kvD4O-R1jPLqTAZrvOSsWeo2JJuSD4l7nXFFGLmoNZEc3YxIzr7M1uaMiL7haj-4cdJHkLSAsmtkMolLWFpQy-zWLaDYZQMxvYMjhiPxLMMDUXo_1ydw8Whk1gNCF0r-QNTTTQnhC1o26cZzByZqhaFmeqZSG3fkW02poGsuOTGTPYv9IxbFUd6u9pSAdSpT9mJZvndEtKHHFQ2xfW7Vvq31e54-3Hfq0RwLw=w1168-h657-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r="10303" b="13977"/>
          <a:stretch/>
        </p:blipFill>
        <p:spPr bwMode="auto">
          <a:xfrm>
            <a:off x="4435202" y="2114550"/>
            <a:ext cx="7206985" cy="4296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/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t="9160" r="2595" b="3480"/>
          <a:stretch/>
        </p:blipFill>
        <p:spPr bwMode="auto">
          <a:xfrm>
            <a:off x="1671127" y="1927859"/>
            <a:ext cx="4832703" cy="277293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E:\2015\2015 08 07 FTC FLL Summer Camp\DSC07282.JPG"/>
          <p:cNvPicPr/>
          <p:nvPr/>
        </p:nvPicPr>
        <p:blipFill rotWithShape="1">
          <a:blip r:embed="rId5" cstate="print">
            <a:lum bright="29000" contras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" r="14789"/>
          <a:stretch/>
        </p:blipFill>
        <p:spPr bwMode="auto">
          <a:xfrm>
            <a:off x="7920507" y="3618963"/>
            <a:ext cx="3865875" cy="2837082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 cstate="print">
            <a:lum bright="1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6433" r="4053" b="8341"/>
          <a:stretch/>
        </p:blipFill>
        <p:spPr bwMode="auto">
          <a:xfrm>
            <a:off x="7048370" y="3219718"/>
            <a:ext cx="4738012" cy="3236327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12723" r="18426"/>
          <a:stretch/>
        </p:blipFill>
        <p:spPr bwMode="auto">
          <a:xfrm>
            <a:off x="1671126" y="1927859"/>
            <a:ext cx="4832703" cy="3300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2887" r="14867" b="9943"/>
          <a:stretch/>
        </p:blipFill>
        <p:spPr bwMode="auto">
          <a:xfrm>
            <a:off x="5622983" y="862884"/>
            <a:ext cx="4242234" cy="3274114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3" r="41850"/>
          <a:stretch/>
        </p:blipFill>
        <p:spPr bwMode="auto">
          <a:xfrm rot="5400000">
            <a:off x="4688220" y="2860177"/>
            <a:ext cx="2885623" cy="4403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13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/>
              <a:t>Interested Students</a:t>
            </a:r>
            <a:endParaRPr lang="en-US" sz="3400" dirty="0"/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48467" r="6805" b="40105"/>
          <a:stretch/>
        </p:blipFill>
        <p:spPr bwMode="auto">
          <a:xfrm>
            <a:off x="2445635" y="2403152"/>
            <a:ext cx="3375615" cy="1937027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4" b="24882"/>
          <a:stretch/>
        </p:blipFill>
        <p:spPr>
          <a:xfrm>
            <a:off x="6639931" y="2266683"/>
            <a:ext cx="4503714" cy="4405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1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Find </a:t>
            </a:r>
            <a:r>
              <a:rPr lang="en-US" b="1" dirty="0">
                <a:latin typeface="+mn-lt"/>
              </a:rPr>
              <a:t>O</a:t>
            </a:r>
            <a:r>
              <a:rPr lang="en-US" b="1" dirty="0" smtClean="0">
                <a:latin typeface="+mn-lt"/>
              </a:rPr>
              <a:t>utreaches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44624"/>
            <a:ext cx="10515600" cy="54133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Examples: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City Council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Technical Companies and Sponsors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Hospitals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Stores and Restaurants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Schools and Libraries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Summer Camps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Other FIRST Events (competitions, mentoring)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Boy Scouts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Museums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Fairs and Festivals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Sports Events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Competitions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Interested Students</a:t>
            </a:r>
            <a:endParaRPr lang="en-US" sz="34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/>
              <a:t>Fundraisers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7" b="23561"/>
          <a:stretch/>
        </p:blipFill>
        <p:spPr bwMode="auto">
          <a:xfrm>
            <a:off x="5085517" y="1690688"/>
            <a:ext cx="4844093" cy="4606353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22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to Outreach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3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600" dirty="0" smtClean="0"/>
              <a:t>Train new members:</a:t>
            </a:r>
          </a:p>
          <a:p>
            <a:pPr lvl="0"/>
            <a:r>
              <a:rPr lang="en-US" sz="3600" dirty="0" smtClean="0"/>
              <a:t>Introduce </a:t>
            </a:r>
            <a:r>
              <a:rPr lang="en-US" sz="3600" dirty="0"/>
              <a:t>yourself</a:t>
            </a:r>
          </a:p>
          <a:p>
            <a:pPr lvl="0"/>
            <a:r>
              <a:rPr lang="en-US" sz="3600" dirty="0"/>
              <a:t>Talk about </a:t>
            </a:r>
            <a:r>
              <a:rPr lang="en-US" sz="3600" dirty="0" smtClean="0"/>
              <a:t>FIRST</a:t>
            </a:r>
          </a:p>
          <a:p>
            <a:pPr lvl="1"/>
            <a:r>
              <a:rPr lang="en-US" sz="3200" dirty="0" smtClean="0"/>
              <a:t>Ask their age, or their kid’s age</a:t>
            </a:r>
            <a:endParaRPr lang="en-US" sz="3200" dirty="0"/>
          </a:p>
          <a:p>
            <a:pPr lvl="0"/>
            <a:r>
              <a:rPr lang="en-US" sz="3600" dirty="0"/>
              <a:t>Explain the other three levels (Jr. FLL, FLL, FRC)</a:t>
            </a:r>
          </a:p>
          <a:p>
            <a:pPr lvl="0"/>
            <a:r>
              <a:rPr lang="en-US" sz="3600" dirty="0"/>
              <a:t>Go into </a:t>
            </a:r>
            <a:r>
              <a:rPr lang="en-US" sz="3600" dirty="0" smtClean="0"/>
              <a:t>FTC</a:t>
            </a:r>
          </a:p>
          <a:p>
            <a:pPr lvl="0"/>
            <a:r>
              <a:rPr lang="en-US" sz="3600" dirty="0" smtClean="0"/>
              <a:t>Explain your team</a:t>
            </a:r>
            <a:endParaRPr lang="en-US" sz="3600" dirty="0"/>
          </a:p>
          <a:p>
            <a:pPr lvl="0"/>
            <a:r>
              <a:rPr lang="en-US" sz="3600" dirty="0"/>
              <a:t>Show the robot (explain what it does</a:t>
            </a:r>
            <a:r>
              <a:rPr lang="en-US" sz="3600" dirty="0" smtClean="0"/>
              <a:t>)</a:t>
            </a:r>
          </a:p>
          <a:p>
            <a:pPr lvl="0"/>
            <a:r>
              <a:rPr lang="en-US" sz="3600" dirty="0" smtClean="0"/>
              <a:t>Show the engineering notebook</a:t>
            </a:r>
            <a:endParaRPr lang="en-US" sz="3600" dirty="0"/>
          </a:p>
          <a:p>
            <a:pPr lvl="0"/>
            <a:r>
              <a:rPr lang="en-US" sz="3600" dirty="0" smtClean="0"/>
              <a:t>Answer any questions 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sk one of your teammates </a:t>
            </a:r>
            <a:r>
              <a:rPr lang="en-US" sz="3200" dirty="0"/>
              <a:t>if you don’t know the answer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1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PowerStackers Tips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3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Use your community</a:t>
            </a:r>
          </a:p>
          <a:p>
            <a:r>
              <a:rPr lang="en-US" sz="3600" dirty="0" smtClean="0"/>
              <a:t>Be comfortable</a:t>
            </a:r>
          </a:p>
          <a:p>
            <a:pPr lvl="1"/>
            <a:r>
              <a:rPr lang="en-US" sz="3200" dirty="0" smtClean="0"/>
              <a:t>Don’t be afraid to say you are nervous</a:t>
            </a:r>
          </a:p>
          <a:p>
            <a:r>
              <a:rPr lang="en-US" sz="3600" dirty="0" smtClean="0"/>
              <a:t>Be prepared</a:t>
            </a:r>
          </a:p>
          <a:p>
            <a:r>
              <a:rPr lang="en-US" sz="3600" dirty="0" smtClean="0"/>
              <a:t>Think outside the box</a:t>
            </a:r>
          </a:p>
          <a:p>
            <a:r>
              <a:rPr lang="en-US" sz="3600" dirty="0" smtClean="0"/>
              <a:t>Keep a log of outreaches throughout your season</a:t>
            </a:r>
          </a:p>
          <a:p>
            <a:r>
              <a:rPr lang="en-US" sz="3600" dirty="0" smtClean="0"/>
              <a:t>Count everything as an outreach</a:t>
            </a:r>
          </a:p>
          <a:p>
            <a:pPr lvl="1"/>
            <a:r>
              <a:rPr lang="en-US" sz="3200" dirty="0" smtClean="0"/>
              <a:t>Just talk about FIRST all the time (nerd)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4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Summary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30" y="1449660"/>
            <a:ext cx="10515600" cy="540834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Why Outreach?</a:t>
            </a:r>
          </a:p>
          <a:p>
            <a:pPr lvl="1"/>
            <a:r>
              <a:rPr lang="en-US" sz="3200" dirty="0" smtClean="0"/>
              <a:t>Grow knowledge &amp; community</a:t>
            </a:r>
          </a:p>
          <a:p>
            <a:pPr lvl="1"/>
            <a:r>
              <a:rPr lang="en-US" sz="3200" dirty="0" smtClean="0"/>
              <a:t>Gain connections</a:t>
            </a:r>
          </a:p>
          <a:p>
            <a:pPr lvl="1"/>
            <a:r>
              <a:rPr lang="en-US" sz="3200" dirty="0" smtClean="0"/>
              <a:t>How it Looks</a:t>
            </a:r>
          </a:p>
          <a:p>
            <a:r>
              <a:rPr lang="en-US" sz="3600" dirty="0"/>
              <a:t>Find </a:t>
            </a:r>
            <a:r>
              <a:rPr lang="en-US" sz="3600" dirty="0" smtClean="0"/>
              <a:t>Outreaches</a:t>
            </a:r>
          </a:p>
          <a:p>
            <a:pPr lvl="1"/>
            <a:r>
              <a:rPr lang="en-US" sz="3200" dirty="0" smtClean="0"/>
              <a:t>Basically any &amp; everywhere</a:t>
            </a:r>
            <a:endParaRPr lang="en-US" sz="3200" dirty="0"/>
          </a:p>
          <a:p>
            <a:r>
              <a:rPr lang="en-US" sz="3600" dirty="0"/>
              <a:t>How to </a:t>
            </a:r>
            <a:r>
              <a:rPr lang="en-US" sz="3600" dirty="0" smtClean="0"/>
              <a:t>Outreach</a:t>
            </a:r>
          </a:p>
          <a:p>
            <a:pPr lvl="1"/>
            <a:r>
              <a:rPr lang="en-US" sz="3200" dirty="0" smtClean="0"/>
              <a:t>FIRST &amp; 4 levels</a:t>
            </a:r>
          </a:p>
          <a:p>
            <a:pPr lvl="1"/>
            <a:r>
              <a:rPr lang="en-US" sz="3200" dirty="0" smtClean="0"/>
              <a:t>Your team</a:t>
            </a:r>
          </a:p>
          <a:p>
            <a:pPr lvl="1"/>
            <a:r>
              <a:rPr lang="en-US" sz="3200" dirty="0" smtClean="0"/>
              <a:t>Questions</a:t>
            </a:r>
            <a:endParaRPr lang="en-US" sz="3200" dirty="0"/>
          </a:p>
          <a:p>
            <a:r>
              <a:rPr lang="en-US" sz="3600" dirty="0"/>
              <a:t>PowerStackers </a:t>
            </a:r>
            <a:r>
              <a:rPr lang="en-US" sz="3600" dirty="0" smtClean="0"/>
              <a:t>Tips</a:t>
            </a:r>
          </a:p>
          <a:p>
            <a:pPr lvl="1"/>
            <a:r>
              <a:rPr lang="en-US" sz="3200" dirty="0" smtClean="0"/>
              <a:t>Use your community</a:t>
            </a:r>
          </a:p>
          <a:p>
            <a:pPr lvl="1"/>
            <a:r>
              <a:rPr lang="en-US" sz="3200" dirty="0" smtClean="0"/>
              <a:t>Be comfortable &amp; prepared</a:t>
            </a:r>
          </a:p>
          <a:p>
            <a:pPr lvl="1"/>
            <a:r>
              <a:rPr lang="en-US" sz="3200" dirty="0" smtClean="0"/>
              <a:t>Think outside the box</a:t>
            </a:r>
          </a:p>
          <a:p>
            <a:pPr lvl="1"/>
            <a:r>
              <a:rPr lang="en-US" sz="3200" dirty="0" smtClean="0"/>
              <a:t>Keep track of the numbers</a:t>
            </a:r>
            <a:endParaRPr lang="en-US" sz="3200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0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Questions?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Contact Info: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30" y="20439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Website: powerstackersftc.weebly.com</a:t>
            </a:r>
          </a:p>
          <a:p>
            <a:pPr marL="0" indent="0">
              <a:buNone/>
            </a:pPr>
            <a:r>
              <a:rPr lang="en-US" dirty="0" smtClean="0"/>
              <a:t>Email: powerstackers@gmail.com</a:t>
            </a:r>
          </a:p>
          <a:p>
            <a:pPr marL="0" indent="0">
              <a:buNone/>
            </a:pPr>
            <a:r>
              <a:rPr lang="en-US" dirty="0" smtClean="0"/>
              <a:t>Twitter: @PowerStackers</a:t>
            </a:r>
          </a:p>
          <a:p>
            <a:pPr marL="0" indent="0">
              <a:buNone/>
            </a:pPr>
            <a:r>
              <a:rPr lang="en-US" dirty="0" smtClean="0"/>
              <a:t>Facebook: PowerStackers 5029 FIRST Tech Challenge Robotics Team</a:t>
            </a:r>
          </a:p>
          <a:p>
            <a:pPr marL="0" indent="0">
              <a:buNone/>
            </a:pPr>
            <a:r>
              <a:rPr lang="en-US" dirty="0" smtClean="0"/>
              <a:t>Instagram: powerstackers 5029</a:t>
            </a:r>
          </a:p>
          <a:p>
            <a:pPr marL="0" indent="0">
              <a:buNone/>
            </a:pPr>
            <a:endParaRPr lang="en-US" sz="360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2400" dirty="0" smtClean="0"/>
              <a:t>**On website?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7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Overview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3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Outreach?</a:t>
            </a:r>
          </a:p>
          <a:p>
            <a:r>
              <a:rPr lang="en-US" sz="3600" dirty="0"/>
              <a:t>F</a:t>
            </a:r>
            <a:r>
              <a:rPr lang="en-US" sz="3600" dirty="0" smtClean="0"/>
              <a:t>ind </a:t>
            </a:r>
            <a:r>
              <a:rPr lang="en-US" sz="3600" dirty="0"/>
              <a:t>O</a:t>
            </a:r>
            <a:r>
              <a:rPr lang="en-US" sz="3600" dirty="0" smtClean="0"/>
              <a:t>utreaches</a:t>
            </a:r>
          </a:p>
          <a:p>
            <a:r>
              <a:rPr lang="en-US" sz="3600" dirty="0" smtClean="0"/>
              <a:t>How to Outreach</a:t>
            </a:r>
          </a:p>
          <a:p>
            <a:r>
              <a:rPr lang="en-US" sz="3600" dirty="0" smtClean="0"/>
              <a:t>PowerStackers Tips</a:t>
            </a:r>
          </a:p>
          <a:p>
            <a:r>
              <a:rPr lang="en-US" sz="3600" dirty="0" smtClean="0"/>
              <a:t>Summary</a:t>
            </a:r>
          </a:p>
          <a:p>
            <a:r>
              <a:rPr lang="en-US" sz="3600" dirty="0" smtClean="0"/>
              <a:t>Questions?</a:t>
            </a:r>
          </a:p>
          <a:p>
            <a:r>
              <a:rPr lang="en-US" sz="3600" dirty="0" smtClean="0"/>
              <a:t>Contact Info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ownmapsusa.com/images/maps/map_of_dayton_oh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6"/>
          <a:stretch/>
        </p:blipFill>
        <p:spPr bwMode="auto">
          <a:xfrm rot="282635">
            <a:off x="7649707" y="2432315"/>
            <a:ext cx="4300169" cy="4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Why Outreach?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3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Share your prior knowledge</a:t>
            </a:r>
          </a:p>
          <a:p>
            <a:r>
              <a:rPr lang="en-US" sz="3600" dirty="0" smtClean="0"/>
              <a:t>Grow your skill set and knowledge</a:t>
            </a:r>
          </a:p>
          <a:p>
            <a:r>
              <a:rPr lang="en-US" sz="3600" dirty="0" smtClean="0"/>
              <a:t>Help your team grow</a:t>
            </a:r>
          </a:p>
          <a:p>
            <a:r>
              <a:rPr lang="en-US" sz="3600" dirty="0" smtClean="0"/>
              <a:t>Help your community</a:t>
            </a:r>
          </a:p>
          <a:p>
            <a:r>
              <a:rPr lang="en-US" sz="3600" dirty="0" smtClean="0"/>
              <a:t>Help the FIRST and STEM communities</a:t>
            </a:r>
          </a:p>
          <a:p>
            <a:r>
              <a:rPr lang="en-US" sz="3600" dirty="0" smtClean="0"/>
              <a:t>Build partnerships</a:t>
            </a:r>
            <a:endParaRPr lang="en-US" sz="3200" dirty="0" smtClean="0"/>
          </a:p>
          <a:p>
            <a:r>
              <a:rPr lang="en-US" sz="3600" dirty="0" smtClean="0"/>
              <a:t>Looks good</a:t>
            </a:r>
          </a:p>
          <a:p>
            <a:r>
              <a:rPr lang="en-US" sz="3600" dirty="0" smtClean="0"/>
              <a:t>Win Awards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0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Knowledge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3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You can share knowledge through outreaches</a:t>
            </a:r>
          </a:p>
          <a:p>
            <a:pPr lvl="1"/>
            <a:r>
              <a:rPr lang="en-US" sz="3200" dirty="0"/>
              <a:t>Spread FIRST</a:t>
            </a:r>
          </a:p>
          <a:p>
            <a:pPr lvl="1"/>
            <a:r>
              <a:rPr lang="en-US" sz="3200" dirty="0"/>
              <a:t>Increase interest levels</a:t>
            </a:r>
          </a:p>
          <a:p>
            <a:pPr lvl="1"/>
            <a:r>
              <a:rPr lang="en-US" sz="3200" dirty="0"/>
              <a:t>Teach about your </a:t>
            </a:r>
            <a:r>
              <a:rPr lang="en-US" sz="3200" dirty="0" smtClean="0"/>
              <a:t>robots</a:t>
            </a:r>
            <a:endParaRPr lang="en-US" sz="3600" dirty="0" smtClean="0"/>
          </a:p>
          <a:p>
            <a:r>
              <a:rPr lang="en-US" sz="3600" dirty="0" smtClean="0"/>
              <a:t>You can gain knowledge through outreaches</a:t>
            </a:r>
          </a:p>
          <a:p>
            <a:pPr lvl="1"/>
            <a:r>
              <a:rPr lang="en-US" sz="3200" dirty="0" smtClean="0"/>
              <a:t>Learn about companies and professions</a:t>
            </a:r>
          </a:p>
          <a:p>
            <a:pPr lvl="1"/>
            <a:r>
              <a:rPr lang="en-US" sz="3200" dirty="0" smtClean="0"/>
              <a:t>Learn about public speaking</a:t>
            </a:r>
          </a:p>
          <a:p>
            <a:pPr lvl="1"/>
            <a:r>
              <a:rPr lang="en-US" sz="3200" dirty="0" smtClean="0"/>
              <a:t>Increase your comfort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708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Community Connections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588" y="1452132"/>
            <a:ext cx="10515600" cy="561426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Help your team grow</a:t>
            </a:r>
          </a:p>
          <a:p>
            <a:pPr lvl="1"/>
            <a:r>
              <a:rPr lang="en-US" sz="3200" dirty="0" smtClean="0"/>
              <a:t>New members, new mentors, new sponsors</a:t>
            </a:r>
          </a:p>
          <a:p>
            <a:r>
              <a:rPr lang="en-US" sz="3600" dirty="0" smtClean="0"/>
              <a:t>Help your community</a:t>
            </a:r>
          </a:p>
          <a:p>
            <a:pPr lvl="1"/>
            <a:r>
              <a:rPr lang="en-US" sz="3200" dirty="0" smtClean="0"/>
              <a:t>Tell them about FIRST</a:t>
            </a:r>
          </a:p>
          <a:p>
            <a:pPr lvl="1"/>
            <a:r>
              <a:rPr lang="en-US" sz="3200" dirty="0" smtClean="0"/>
              <a:t>Find a team for them to join</a:t>
            </a:r>
          </a:p>
          <a:p>
            <a:r>
              <a:rPr lang="en-US" sz="3600" dirty="0" smtClean="0"/>
              <a:t>Help FIRST and STEM communities</a:t>
            </a:r>
          </a:p>
          <a:p>
            <a:pPr lvl="1"/>
            <a:r>
              <a:rPr lang="en-US" sz="3200" dirty="0" smtClean="0"/>
              <a:t>Spread FIRST, make it loud</a:t>
            </a:r>
          </a:p>
          <a:p>
            <a:pPr lvl="1"/>
            <a:r>
              <a:rPr lang="en-US" sz="3200" dirty="0" smtClean="0"/>
              <a:t>Get more students involved</a:t>
            </a:r>
          </a:p>
          <a:p>
            <a:r>
              <a:rPr lang="en-US" sz="3600" dirty="0" smtClean="0"/>
              <a:t>Partnerships</a:t>
            </a:r>
          </a:p>
          <a:p>
            <a:pPr lvl="1"/>
            <a:r>
              <a:rPr lang="en-US" sz="3200" dirty="0" smtClean="0"/>
              <a:t>Recurring outreaches</a:t>
            </a:r>
          </a:p>
          <a:p>
            <a:pPr lvl="1"/>
            <a:r>
              <a:rPr lang="en-US" sz="3200" dirty="0" smtClean="0"/>
              <a:t>Sponsors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1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it Looks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4477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Count your outreaches</a:t>
            </a:r>
          </a:p>
          <a:p>
            <a:r>
              <a:rPr lang="en-US" sz="3600" dirty="0" smtClean="0"/>
              <a:t>Count the number of people you’ve reached out to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it Looks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665" t="22825" r="36852" b="11876"/>
          <a:stretch/>
        </p:blipFill>
        <p:spPr>
          <a:xfrm>
            <a:off x="1753451" y="1460991"/>
            <a:ext cx="3848669" cy="514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5455" t="21968" r="36749" b="13480"/>
          <a:stretch/>
        </p:blipFill>
        <p:spPr>
          <a:xfrm>
            <a:off x="6517371" y="1670603"/>
            <a:ext cx="3616658" cy="472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2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accent4">
                <a:lumMod val="0"/>
                <a:lumOff val="100000"/>
              </a:schemeClr>
            </a:gs>
            <a:gs pos="6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Connect Award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3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This award goes to the team who…</a:t>
            </a:r>
          </a:p>
          <a:p>
            <a:pPr lvl="1"/>
            <a:r>
              <a:rPr lang="en-US" sz="3200" dirty="0" smtClean="0"/>
              <a:t>Connects community, FIRST, and the business world</a:t>
            </a:r>
            <a:endParaRPr lang="en-US" sz="3200" dirty="0"/>
          </a:p>
          <a:p>
            <a:pPr lvl="1"/>
            <a:r>
              <a:rPr lang="en-US" sz="3200" dirty="0" smtClean="0"/>
              <a:t>Connects with their local STEM community</a:t>
            </a:r>
          </a:p>
          <a:p>
            <a:pPr lvl="1"/>
            <a:r>
              <a:rPr lang="en-US" sz="3200" dirty="0" smtClean="0"/>
              <a:t>Helps the community understand FIRST, the FIRST Tech Challenge, and the team</a:t>
            </a:r>
            <a:endParaRPr lang="en-US" sz="3200" dirty="0"/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eeks engineers and explores opportunities available in STEM fields</a:t>
            </a:r>
            <a:endParaRPr lang="en-US" sz="3200" dirty="0"/>
          </a:p>
          <a:p>
            <a:pPr lvl="1"/>
            <a:r>
              <a:rPr lang="en-US" sz="3200" dirty="0" smtClean="0"/>
              <a:t>Has a clear Business/Strategic Plan and has identified steps to achieve their goals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2" t="2897" r="5549" b="4432"/>
          <a:stretch/>
        </p:blipFill>
        <p:spPr>
          <a:xfrm>
            <a:off x="10777024" y="230188"/>
            <a:ext cx="1153551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0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1091</Words>
  <Application>Microsoft Office PowerPoint</Application>
  <PresentationFormat>Widescreen</PresentationFormat>
  <Paragraphs>407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iSpace Kickoff 2016-2017  Outreach Workshop</vt:lpstr>
      <vt:lpstr>PowerStackers team 5029</vt:lpstr>
      <vt:lpstr>Overview</vt:lpstr>
      <vt:lpstr>Why Outreach?</vt:lpstr>
      <vt:lpstr>Knowledge</vt:lpstr>
      <vt:lpstr>Community Connections</vt:lpstr>
      <vt:lpstr>How it Looks</vt:lpstr>
      <vt:lpstr>How it Looks</vt:lpstr>
      <vt:lpstr>Connect Award</vt:lpstr>
      <vt:lpstr>Find Outreaches</vt:lpstr>
      <vt:lpstr>Find Outreaches</vt:lpstr>
      <vt:lpstr>Find Outreaches</vt:lpstr>
      <vt:lpstr>Find Outreaches</vt:lpstr>
      <vt:lpstr>Find Outreaches</vt:lpstr>
      <vt:lpstr>Find Outreaches</vt:lpstr>
      <vt:lpstr>Find Outreaches</vt:lpstr>
      <vt:lpstr>Find Outreaches</vt:lpstr>
      <vt:lpstr>Find Outreaches</vt:lpstr>
      <vt:lpstr>Find Outreaches</vt:lpstr>
      <vt:lpstr>Find Outreaches</vt:lpstr>
      <vt:lpstr>Find Outreaches</vt:lpstr>
      <vt:lpstr>Find Outreaches</vt:lpstr>
      <vt:lpstr>Find Outreaches</vt:lpstr>
      <vt:lpstr>Find Outreaches</vt:lpstr>
      <vt:lpstr>How to Outreach</vt:lpstr>
      <vt:lpstr>PowerStackers Tips</vt:lpstr>
      <vt:lpstr>Summary</vt:lpstr>
      <vt:lpstr>Questions? Contact Info: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iSpace Kickoff 2016-2017  Outreach Workshop</dc:title>
  <dc:creator>Student</dc:creator>
  <cp:lastModifiedBy>Student</cp:lastModifiedBy>
  <cp:revision>28</cp:revision>
  <dcterms:created xsi:type="dcterms:W3CDTF">2016-08-26T13:45:53Z</dcterms:created>
  <dcterms:modified xsi:type="dcterms:W3CDTF">2016-09-08T04:01:42Z</dcterms:modified>
</cp:coreProperties>
</file>