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6" r:id="rId3"/>
    <p:sldId id="258" r:id="rId4"/>
    <p:sldId id="274" r:id="rId5"/>
    <p:sldId id="275" r:id="rId6"/>
    <p:sldId id="261" r:id="rId7"/>
    <p:sldId id="273" r:id="rId8"/>
    <p:sldId id="349" r:id="rId9"/>
    <p:sldId id="262" r:id="rId10"/>
    <p:sldId id="259" r:id="rId11"/>
    <p:sldId id="269" r:id="rId12"/>
    <p:sldId id="350" r:id="rId13"/>
    <p:sldId id="268" r:id="rId14"/>
    <p:sldId id="267" r:id="rId15"/>
    <p:sldId id="299" r:id="rId16"/>
    <p:sldId id="300" r:id="rId17"/>
    <p:sldId id="348" r:id="rId18"/>
    <p:sldId id="271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92CFE-4374-45E1-8452-2DA6D43F1B0F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BDE1C-A529-4E52-94FA-1544CE20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4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1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4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2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1C-A529-4E52-94FA-1544CE20C7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405D9-F5FC-444C-BCED-219AC0294CD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2895-FA70-437E-B010-A616D5250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usfir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alogds.com/db/service?domain=first&amp;command=brow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usfirst.org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9/Schneckengetriebe.png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//upload.wikimedia.org/wikipedia/commons/d/dc/Cad_crank.jp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2015-2016</a:t>
            </a:r>
            <a:br>
              <a:rPr lang="en-US" dirty="0" smtClean="0"/>
            </a:br>
            <a:r>
              <a:rPr lang="en-US" dirty="0" err="1" smtClean="0"/>
              <a:t>iSpace</a:t>
            </a:r>
            <a:r>
              <a:rPr lang="en-US" dirty="0" smtClean="0"/>
              <a:t> Kickoff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Intro to PTC CAD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PowerStackers</a:t>
            </a:r>
          </a:p>
          <a:p>
            <a:r>
              <a:rPr lang="en-US" sz="4000" dirty="0" smtClean="0"/>
              <a:t>Team 5029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  <p:pic>
        <p:nvPicPr>
          <p:cNvPr id="5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1000"/>
            <a:ext cx="19252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 algn="just"/>
            <a:r>
              <a:rPr lang="en-US" sz="2800" dirty="0" smtClean="0"/>
              <a:t>Extending a 2D sketch into 3D shape.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</a:rPr>
              <a:t>Extrude</a:t>
            </a:r>
            <a:r>
              <a:rPr lang="en-US" sz="2400" dirty="0" smtClean="0"/>
              <a:t> – extending a x-section in a straight line into 3D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</a:rPr>
              <a:t>Revolve</a:t>
            </a:r>
            <a:r>
              <a:rPr lang="en-US" sz="2400" dirty="0" smtClean="0"/>
              <a:t> – revolving a x-section about an axis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</a:rPr>
              <a:t>Sweep</a:t>
            </a:r>
            <a:r>
              <a:rPr lang="en-US" sz="2400" dirty="0" smtClean="0"/>
              <a:t> – sweeping a x-section along a curve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</a:rPr>
              <a:t>Blend</a:t>
            </a:r>
            <a:r>
              <a:rPr lang="en-US" sz="2400" dirty="0" smtClean="0"/>
              <a:t> – blending 2 or more x-sections between them along a curve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3400"/>
            <a:ext cx="2362200" cy="141985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267200"/>
            <a:ext cx="24068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867400"/>
            <a:ext cx="2819400" cy="74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715000"/>
            <a:ext cx="48244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  <p:pic>
        <p:nvPicPr>
          <p:cNvPr id="7" name="Picture 6"/>
          <p:cNvPicPr/>
          <p:nvPr/>
        </p:nvPicPr>
        <p:blipFill>
          <a:blip r:embed="rId4" cstate="print"/>
          <a:srcRect l="13361" t="5136" r="19727" b="5276"/>
          <a:stretch>
            <a:fillRect/>
          </a:stretch>
        </p:blipFill>
        <p:spPr>
          <a:xfrm>
            <a:off x="76200" y="2057400"/>
            <a:ext cx="4508500" cy="3505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/>
          <a:srcRect l="13354" t="4943" r="19620" b="5703"/>
          <a:stretch>
            <a:fillRect/>
          </a:stretch>
        </p:blipFill>
        <p:spPr>
          <a:xfrm>
            <a:off x="4721225" y="2057400"/>
            <a:ext cx="4197350" cy="3505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768180"/>
            <a:ext cx="35814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Go to “Analysis” Tab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3000" y="5763631"/>
            <a:ext cx="37338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Hover over the “Measure” Button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52400"/>
            <a:ext cx="30480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noProof="0" dirty="0" smtClean="0"/>
              <a:t>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olleen was here too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20574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00800" y="20574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  <p:pic>
        <p:nvPicPr>
          <p:cNvPr id="6" name="Picture 5"/>
          <p:cNvPicPr/>
          <p:nvPr/>
        </p:nvPicPr>
        <p:blipFill>
          <a:blip r:embed="rId3" cstate="print"/>
          <a:srcRect l="13468" t="5136" r="19834" b="5086"/>
          <a:stretch>
            <a:fillRect/>
          </a:stretch>
        </p:blipFill>
        <p:spPr>
          <a:xfrm>
            <a:off x="112025" y="2133600"/>
            <a:ext cx="4343400" cy="3276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rcRect l="33227" t="4563" b="5513"/>
          <a:stretch>
            <a:fillRect/>
          </a:stretch>
        </p:blipFill>
        <p:spPr>
          <a:xfrm>
            <a:off x="4724400" y="2133600"/>
            <a:ext cx="4273550" cy="3276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5638800"/>
            <a:ext cx="45720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Click on “Measure”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Button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70475" y="5638800"/>
            <a:ext cx="35814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Use ctrl and click on two edges to get distance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152400"/>
            <a:ext cx="30480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noProof="0" dirty="0" smtClean="0"/>
              <a:t>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olleen was here too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15235" y="2166902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You can take your CAD documents and turn them into 3D objects</a:t>
            </a:r>
          </a:p>
          <a:p>
            <a:pPr lvl="1">
              <a:buNone/>
            </a:pPr>
            <a:r>
              <a:rPr lang="en-US" dirty="0" smtClean="0"/>
              <a:t>-- Print your own parts</a:t>
            </a:r>
          </a:p>
          <a:p>
            <a:pPr lvl="1">
              <a:buNone/>
            </a:pPr>
            <a:r>
              <a:rPr lang="en-US" dirty="0" smtClean="0"/>
              <a:t>-- Have your sponsors </a:t>
            </a:r>
          </a:p>
          <a:p>
            <a:pPr lvl="1">
              <a:buNone/>
            </a:pPr>
            <a:r>
              <a:rPr lang="en-US" dirty="0" smtClean="0"/>
              <a:t>     print parts for you</a:t>
            </a:r>
          </a:p>
          <a:p>
            <a:pPr lvl="1">
              <a:buNone/>
            </a:pPr>
            <a:r>
              <a:rPr lang="en-US" dirty="0" smtClean="0"/>
              <a:t>-- Contact 3D printing </a:t>
            </a:r>
          </a:p>
          <a:p>
            <a:pPr lvl="1">
              <a:buNone/>
            </a:pPr>
            <a:r>
              <a:rPr lang="en-US" dirty="0" smtClean="0"/>
              <a:t>     companies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  <p:pic>
        <p:nvPicPr>
          <p:cNvPr id="1026" name="Picture 2" descr="https://s3-us-west-1.amazonaws.com/cubify/website/resources/images/products/landing/cube_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2033"/>
          <a:stretch>
            <a:fillRect/>
          </a:stretch>
        </p:blipFill>
        <p:spPr bwMode="auto">
          <a:xfrm>
            <a:off x="4572000" y="2590800"/>
            <a:ext cx="342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Some 2014-2015</a:t>
            </a:r>
            <a:br>
              <a:rPr lang="en-US" dirty="0" smtClean="0"/>
            </a:br>
            <a:r>
              <a:rPr lang="en-US" dirty="0" smtClean="0"/>
              <a:t>Examples from the </a:t>
            </a:r>
            <a:br>
              <a:rPr lang="en-US" dirty="0" smtClean="0"/>
            </a:br>
            <a:r>
              <a:rPr lang="en-US" dirty="0" smtClean="0"/>
              <a:t>Cascade Effect Season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Conceptual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793" cy="468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Ball Pick-Up Drafting</a:t>
            </a:r>
            <a:endParaRPr lang="en-US" dirty="0"/>
          </a:p>
        </p:txBody>
      </p:sp>
      <p:pic>
        <p:nvPicPr>
          <p:cNvPr id="3" name="Picture 2" descr="C:\Users\tchu\AppData\Local\Temp\Rar$DR11.2690\Screen Shots\2015 ball pick-up\2dsket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191000" cy="22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chu\AppData\Local\Temp\Rar$DR11.6762\Screen Shots\2015 ball pick-up\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8344"/>
            <a:ext cx="4267200" cy="23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761944"/>
            <a:ext cx="2590800" cy="29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925114"/>
            <a:ext cx="3276600" cy="27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chu\AppData\Local\Temp\Rar$DR55.621\Screen Shots\2015 whole robot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Competition Robot CAD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989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PTC Design Award</a:t>
            </a:r>
          </a:p>
          <a:p>
            <a:pPr lvl="1"/>
            <a:r>
              <a:rPr lang="en-US" sz="2000" dirty="0" smtClean="0"/>
              <a:t>“Recognizes </a:t>
            </a:r>
            <a:r>
              <a:rPr lang="en-US" sz="2000" dirty="0"/>
              <a:t>design elements of the robot that are functional and aesthetic. All successful robots have innovative design aspects, </a:t>
            </a:r>
            <a:r>
              <a:rPr lang="en-US" sz="2000" dirty="0" smtClean="0"/>
              <a:t>however… incorporate </a:t>
            </a:r>
            <a:r>
              <a:rPr lang="en-US" sz="2000" dirty="0"/>
              <a:t>industrial design elements into their solution</a:t>
            </a:r>
            <a:r>
              <a:rPr lang="en-US" sz="2000" dirty="0" smtClean="0"/>
              <a:t>.” 		-</a:t>
            </a:r>
            <a:r>
              <a:rPr lang="en-US" sz="2000" dirty="0" err="1" smtClean="0"/>
              <a:t>USFirst.org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* Specifically, PTC is not required.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Inspire </a:t>
            </a:r>
            <a:r>
              <a:rPr lang="en-US" sz="3200" dirty="0" smtClean="0"/>
              <a:t>Award</a:t>
            </a:r>
          </a:p>
          <a:p>
            <a:pPr marL="742950" lvl="2" indent="-342900"/>
            <a:r>
              <a:rPr lang="en-US" sz="1900" dirty="0" smtClean="0"/>
              <a:t>“Truly embodied </a:t>
            </a:r>
            <a:r>
              <a:rPr lang="en-US" sz="1900" dirty="0"/>
              <a:t>the ‘challenge’ of the FTC </a:t>
            </a:r>
            <a:r>
              <a:rPr lang="en-US" sz="1900" dirty="0" smtClean="0"/>
              <a:t>program… a </a:t>
            </a:r>
            <a:r>
              <a:rPr lang="en-US" sz="1900" dirty="0"/>
              <a:t>strong ambassador for </a:t>
            </a:r>
            <a:r>
              <a:rPr lang="en-US" sz="1900" i="1" dirty="0"/>
              <a:t>FIRST</a:t>
            </a:r>
            <a:r>
              <a:rPr lang="en-US" sz="1900" dirty="0"/>
              <a:t> programs and a role model FTC </a:t>
            </a:r>
            <a:r>
              <a:rPr lang="en-US" sz="1900" dirty="0" smtClean="0"/>
              <a:t>team… a </a:t>
            </a:r>
            <a:r>
              <a:rPr lang="en-US" sz="1900" dirty="0"/>
              <a:t>top contender for many other judged awards and is a gracious </a:t>
            </a:r>
            <a:r>
              <a:rPr lang="en-US" sz="1900" dirty="0" smtClean="0"/>
              <a:t>competitor… acting </a:t>
            </a:r>
            <a:r>
              <a:rPr lang="en-US" sz="1900" dirty="0"/>
              <a:t>with Gracious </a:t>
            </a:r>
            <a:r>
              <a:rPr lang="en-US" sz="1900" dirty="0" smtClean="0"/>
              <a:t>Professionalism.”      </a:t>
            </a:r>
          </a:p>
          <a:p>
            <a:pPr marL="742950" lvl="2" indent="-342900">
              <a:buNone/>
            </a:pPr>
            <a:r>
              <a:rPr lang="en-US" sz="1900" dirty="0" smtClean="0"/>
              <a:t>			-USFirst.org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and </a:t>
            </a:r>
            <a:br>
              <a:rPr lang="en-US" dirty="0" smtClean="0"/>
            </a:br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PTC </a:t>
            </a:r>
            <a:r>
              <a:rPr lang="en-US" sz="2400" dirty="0" err="1" smtClean="0"/>
              <a:t>Tetrix</a:t>
            </a:r>
            <a:r>
              <a:rPr lang="en-US" sz="2400" dirty="0" smtClean="0"/>
              <a:t> pieces:</a:t>
            </a:r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www.catalogds.com/db/service?domain=first&amp;command=browse</a:t>
            </a:r>
            <a:endParaRPr lang="en-US" sz="2000" dirty="0" smtClean="0"/>
          </a:p>
          <a:p>
            <a:r>
              <a:rPr lang="en-US" sz="2400" dirty="0" smtClean="0"/>
              <a:t>PowerStackers Contacts:</a:t>
            </a:r>
          </a:p>
          <a:p>
            <a:pPr lvl="1"/>
            <a:r>
              <a:rPr lang="en-US" sz="2000" dirty="0" smtClean="0"/>
              <a:t>Website:  www.powerstackersftc.com</a:t>
            </a:r>
          </a:p>
          <a:p>
            <a:pPr lvl="1"/>
            <a:r>
              <a:rPr lang="en-US" sz="2000" dirty="0" smtClean="0"/>
              <a:t>Email:  powerstackers@gmail.com</a:t>
            </a:r>
          </a:p>
          <a:p>
            <a:pPr lvl="1"/>
            <a:r>
              <a:rPr lang="en-US" sz="2000" dirty="0" smtClean="0"/>
              <a:t>Facebook: PowerStackers 5029 First Tech Challenge Robotics Team</a:t>
            </a:r>
          </a:p>
          <a:p>
            <a:pPr lvl="1"/>
            <a:r>
              <a:rPr lang="en-US" sz="2000" dirty="0" smtClean="0"/>
              <a:t>Twitter: @PowerStackers</a:t>
            </a:r>
          </a:p>
          <a:p>
            <a:pPr lvl="1"/>
            <a:r>
              <a:rPr lang="en-US" sz="2000" dirty="0" smtClean="0"/>
              <a:t>Instagram: powerstackers5029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Extra Note: Manuals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Extra Note: This will be </a:t>
            </a:r>
            <a:r>
              <a:rPr lang="en-US" sz="2000" smtClean="0"/>
              <a:t>on website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  <p:pic>
        <p:nvPicPr>
          <p:cNvPr id="9" name="Picture 6" descr="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6" cstate="print"/>
          <a:srcRect r="12927"/>
          <a:stretch>
            <a:fillRect/>
          </a:stretch>
        </p:blipFill>
        <p:spPr bwMode="auto">
          <a:xfrm>
            <a:off x="6934200" y="381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98437"/>
            <a:ext cx="30480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noProof="0" dirty="0" smtClean="0"/>
              <a:t>C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olleen was also here &gt;:D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PowerStackers</a:t>
            </a:r>
            <a:br>
              <a:rPr lang="en-US" dirty="0" smtClean="0"/>
            </a:br>
            <a:r>
              <a:rPr lang="en-US" dirty="0" smtClean="0"/>
              <a:t>5029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Meet Us</a:t>
            </a:r>
          </a:p>
          <a:p>
            <a:r>
              <a:rPr lang="en-US" dirty="0" smtClean="0"/>
              <a:t>11 years</a:t>
            </a:r>
          </a:p>
          <a:p>
            <a:r>
              <a:rPr lang="en-US" dirty="0" smtClean="0"/>
              <a:t>Coaches</a:t>
            </a:r>
          </a:p>
          <a:p>
            <a:pPr lvl="1"/>
            <a:r>
              <a:rPr lang="en-US" dirty="0" smtClean="0"/>
              <a:t>Terence Chu</a:t>
            </a:r>
          </a:p>
          <a:p>
            <a:pPr lvl="1"/>
            <a:r>
              <a:rPr lang="en-US" dirty="0" smtClean="0"/>
              <a:t>Caroline Buckey</a:t>
            </a:r>
          </a:p>
          <a:p>
            <a:r>
              <a:rPr lang="en-US" dirty="0" smtClean="0"/>
              <a:t>Last Year</a:t>
            </a:r>
          </a:p>
          <a:p>
            <a:pPr lvl="1"/>
            <a:r>
              <a:rPr lang="en-US" dirty="0" smtClean="0"/>
              <a:t>Inspire</a:t>
            </a:r>
          </a:p>
          <a:p>
            <a:pPr lvl="1"/>
            <a:r>
              <a:rPr lang="en-US" dirty="0" smtClean="0"/>
              <a:t>San Antonio, Texas</a:t>
            </a:r>
          </a:p>
        </p:txBody>
      </p:sp>
      <p:pic>
        <p:nvPicPr>
          <p:cNvPr id="1026" name="Picture 2" descr="F:\Laptop Cleared Here\FIRST Tech Challenge\Pictures\Team Pictures\PowerStackers and Families won the Kentucky State Champioship.jpg"/>
          <p:cNvPicPr>
            <a:picLocks noChangeAspect="1" noChangeArrowheads="1"/>
          </p:cNvPicPr>
          <p:nvPr/>
        </p:nvPicPr>
        <p:blipFill>
          <a:blip r:embed="rId2" cstate="print"/>
          <a:srcRect l="2889" t="24444" r="3778" b="4444"/>
          <a:stretch>
            <a:fillRect/>
          </a:stretch>
        </p:blipFill>
        <p:spPr bwMode="auto">
          <a:xfrm>
            <a:off x="4038600" y="2819400"/>
            <a:ext cx="4875609" cy="2971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68580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CAD? Why use CAD?</a:t>
            </a:r>
          </a:p>
          <a:p>
            <a:r>
              <a:rPr lang="en-US" sz="2800" dirty="0" smtClean="0"/>
              <a:t>Different CAD programs </a:t>
            </a:r>
          </a:p>
          <a:p>
            <a:r>
              <a:rPr lang="en-US" sz="2800" dirty="0" smtClean="0"/>
              <a:t>Real World Applications</a:t>
            </a:r>
          </a:p>
          <a:p>
            <a:r>
              <a:rPr lang="en-US" sz="2800" dirty="0" smtClean="0"/>
              <a:t>Dimensions</a:t>
            </a:r>
          </a:p>
          <a:p>
            <a:r>
              <a:rPr lang="en-US" sz="2800" dirty="0" smtClean="0"/>
              <a:t>Basic Operations</a:t>
            </a:r>
          </a:p>
          <a:p>
            <a:r>
              <a:rPr lang="en-US" sz="2800" dirty="0" smtClean="0"/>
              <a:t>Measuring</a:t>
            </a:r>
          </a:p>
          <a:p>
            <a:r>
              <a:rPr lang="en-US" sz="2800" dirty="0" smtClean="0"/>
              <a:t>3D Printing</a:t>
            </a:r>
          </a:p>
          <a:p>
            <a:r>
              <a:rPr lang="en-US" sz="2800" dirty="0" smtClean="0"/>
              <a:t>Examples</a:t>
            </a:r>
          </a:p>
          <a:p>
            <a:r>
              <a:rPr lang="en-US" sz="2800" dirty="0" smtClean="0"/>
              <a:t>Awards</a:t>
            </a:r>
          </a:p>
          <a:p>
            <a:r>
              <a:rPr lang="en-US" sz="2800" dirty="0" smtClean="0"/>
              <a:t>Questions and Contacts</a:t>
            </a:r>
          </a:p>
          <a:p>
            <a:endParaRPr lang="en-US" sz="2800" dirty="0"/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CAD?</a:t>
            </a:r>
            <a:br>
              <a:rPr lang="en-US" dirty="0" smtClean="0"/>
            </a:br>
            <a:r>
              <a:rPr lang="en-US" dirty="0" smtClean="0"/>
              <a:t>Why use CAD?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Computer Aided Design</a:t>
            </a:r>
          </a:p>
          <a:p>
            <a:r>
              <a:rPr lang="en-US" dirty="0" smtClean="0"/>
              <a:t>Using computer software to model parts or assemblies before making them for a number of reasons, some being:</a:t>
            </a:r>
          </a:p>
          <a:p>
            <a:pPr lvl="1"/>
            <a:r>
              <a:rPr lang="en-US" dirty="0" smtClean="0"/>
              <a:t>Save time</a:t>
            </a:r>
          </a:p>
          <a:p>
            <a:pPr lvl="1"/>
            <a:r>
              <a:rPr lang="en-US" dirty="0" smtClean="0"/>
              <a:t>Save materials</a:t>
            </a:r>
          </a:p>
          <a:p>
            <a:pPr lvl="1"/>
            <a:r>
              <a:rPr lang="en-US" dirty="0" smtClean="0"/>
              <a:t>Good skill to have</a:t>
            </a:r>
          </a:p>
          <a:p>
            <a:pPr lvl="1"/>
            <a:r>
              <a:rPr lang="en-US" dirty="0" smtClean="0"/>
              <a:t>Visualizing before building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Different CAD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different types of CAD:</a:t>
            </a:r>
          </a:p>
          <a:p>
            <a:pPr lvl="1"/>
            <a:r>
              <a:rPr lang="en-US" dirty="0" smtClean="0"/>
              <a:t>AutoCAD</a:t>
            </a:r>
          </a:p>
          <a:p>
            <a:pPr lvl="1"/>
            <a:r>
              <a:rPr lang="en-US" dirty="0" smtClean="0"/>
              <a:t>Inventor</a:t>
            </a:r>
          </a:p>
          <a:p>
            <a:pPr lvl="1"/>
            <a:r>
              <a:rPr lang="en-US" dirty="0" smtClean="0"/>
              <a:t>PTC</a:t>
            </a:r>
          </a:p>
          <a:p>
            <a:pPr lvl="1"/>
            <a:r>
              <a:rPr lang="en-US" dirty="0" err="1" smtClean="0"/>
              <a:t>Sketchup</a:t>
            </a:r>
            <a:endParaRPr lang="en-US" dirty="0" smtClean="0"/>
          </a:p>
          <a:p>
            <a:pPr lvl="1"/>
            <a:r>
              <a:rPr lang="en-US" dirty="0" err="1" smtClean="0"/>
              <a:t>SolidWorks</a:t>
            </a:r>
            <a:endParaRPr lang="en-US" dirty="0" smtClean="0"/>
          </a:p>
          <a:p>
            <a:r>
              <a:rPr lang="en-US" dirty="0" smtClean="0"/>
              <a:t>PTC sponsors FIRST, but is not required</a:t>
            </a:r>
          </a:p>
          <a:p>
            <a:pPr lvl="1"/>
            <a:r>
              <a:rPr lang="en-US" dirty="0" smtClean="0"/>
              <a:t>Free licenses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Real World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Computer Aided Design</a:t>
            </a:r>
          </a:p>
          <a:p>
            <a:pPr marL="342900" lvl="1" indent="-342900">
              <a:buNone/>
            </a:pPr>
            <a:r>
              <a:rPr lang="en-US" sz="2400" dirty="0" smtClean="0"/>
              <a:t>	  --Industrial Art</a:t>
            </a:r>
          </a:p>
          <a:p>
            <a:pPr marL="342900" lvl="1" indent="-342900">
              <a:buNone/>
            </a:pPr>
            <a:r>
              <a:rPr lang="en-US" sz="2400" dirty="0" smtClean="0"/>
              <a:t>	  --CAD/CAM/CAE</a:t>
            </a:r>
          </a:p>
          <a:p>
            <a:pPr>
              <a:buNone/>
            </a:pPr>
            <a:r>
              <a:rPr lang="en-US" sz="2400" dirty="0" smtClean="0"/>
              <a:t>	  --Used by architects, engineers, artists, etc.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Applications</a:t>
            </a:r>
          </a:p>
          <a:p>
            <a:pPr lvl="1">
              <a:buNone/>
              <a:defRPr/>
            </a:pPr>
            <a:r>
              <a:rPr lang="en-US" sz="2200" dirty="0" smtClean="0"/>
              <a:t>--Cars, Ships, </a:t>
            </a:r>
            <a:r>
              <a:rPr lang="en-US" sz="2200" dirty="0"/>
              <a:t>and </a:t>
            </a:r>
            <a:r>
              <a:rPr lang="en-US" sz="2200" dirty="0" smtClean="0"/>
              <a:t>Planes</a:t>
            </a:r>
            <a:endParaRPr lang="en-US" sz="2200" dirty="0"/>
          </a:p>
          <a:p>
            <a:pPr lvl="1">
              <a:buNone/>
              <a:defRPr/>
            </a:pPr>
            <a:r>
              <a:rPr lang="en-US" sz="2200" dirty="0" smtClean="0"/>
              <a:t>--Prosthetics </a:t>
            </a:r>
            <a:endParaRPr lang="en-US" sz="2200" dirty="0"/>
          </a:p>
          <a:p>
            <a:pPr lvl="1">
              <a:buNone/>
              <a:defRPr/>
            </a:pPr>
            <a:r>
              <a:rPr lang="en-US" sz="2200" dirty="0" smtClean="0"/>
              <a:t>--Movies </a:t>
            </a:r>
            <a:r>
              <a:rPr lang="en-US" sz="2200" dirty="0"/>
              <a:t>and TV </a:t>
            </a:r>
            <a:r>
              <a:rPr lang="en-US" sz="2200" dirty="0" smtClean="0"/>
              <a:t>shows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7878" t="37041" r="32491" b="34338"/>
          <a:stretch>
            <a:fillRect/>
          </a:stretch>
        </p:blipFill>
        <p:spPr bwMode="auto">
          <a:xfrm>
            <a:off x="6096000" y="12192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5712" t="38073" r="32656" b="37969"/>
          <a:stretch>
            <a:fillRect/>
          </a:stretch>
        </p:blipFill>
        <p:spPr bwMode="auto">
          <a:xfrm>
            <a:off x="3810000" y="4419600"/>
            <a:ext cx="14935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 l="78125" t="32031" r="3751" b="35156"/>
          <a:stretch>
            <a:fillRect/>
          </a:stretch>
        </p:blipFill>
        <p:spPr bwMode="auto">
          <a:xfrm>
            <a:off x="6477000" y="3733800"/>
            <a:ext cx="1600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867400"/>
            <a:ext cx="2057400" cy="86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Create Part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  <p:pic>
        <p:nvPicPr>
          <p:cNvPr id="5" name="Picture 4"/>
          <p:cNvPicPr/>
          <p:nvPr/>
        </p:nvPicPr>
        <p:blipFill>
          <a:blip r:embed="rId4" cstate="print"/>
          <a:srcRect l="38052" t="4753" r="17911" b="11217"/>
          <a:stretch>
            <a:fillRect/>
          </a:stretch>
        </p:blipFill>
        <p:spPr>
          <a:xfrm>
            <a:off x="609600" y="2057400"/>
            <a:ext cx="3352800" cy="3657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/>
          <a:srcRect l="34934" t="8175" r="21051" b="11217"/>
          <a:stretch>
            <a:fillRect/>
          </a:stretch>
        </p:blipFill>
        <p:spPr>
          <a:xfrm>
            <a:off x="4724400" y="2057400"/>
            <a:ext cx="3352800" cy="3657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5867400"/>
            <a:ext cx="35814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Hover over “Normal”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52400"/>
            <a:ext cx="30480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noProof="0" dirty="0" smtClean="0"/>
              <a:t>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olleen was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48200" y="1929897"/>
            <a:ext cx="381000" cy="584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Dimensions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  <p:pic>
        <p:nvPicPr>
          <p:cNvPr id="5" name="Picture 4"/>
          <p:cNvPicPr/>
          <p:nvPr/>
        </p:nvPicPr>
        <p:blipFill>
          <a:blip r:embed="rId3" cstate="print"/>
          <a:srcRect l="34934" t="7795" r="19941" b="11407"/>
          <a:stretch>
            <a:fillRect/>
          </a:stretch>
        </p:blipFill>
        <p:spPr>
          <a:xfrm>
            <a:off x="609600" y="2133600"/>
            <a:ext cx="3429000" cy="3581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 l="34846" t="7989" r="22398" b="11358"/>
          <a:stretch>
            <a:fillRect/>
          </a:stretch>
        </p:blipFill>
        <p:spPr>
          <a:xfrm>
            <a:off x="4572000" y="2133600"/>
            <a:ext cx="3429000" cy="3581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7150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Press “Normal”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(escape also works)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5715000"/>
            <a:ext cx="2895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Double click on the Dimension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Type in the dimension</a:t>
            </a:r>
            <a:endParaRPr lang="en-US" sz="3200" noProof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52400"/>
            <a:ext cx="30480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noProof="0" dirty="0" smtClean="0"/>
              <a:t>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olleen was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21336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3352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Schneckengetrieb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83" t="4082" r="2425" b="2075"/>
          <a:stretch>
            <a:fillRect/>
          </a:stretch>
        </p:blipFill>
        <p:spPr>
          <a:xfrm>
            <a:off x="914400" y="3657600"/>
            <a:ext cx="2743200" cy="297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and 3D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/>
          <a:lstStyle/>
          <a:p>
            <a:r>
              <a:rPr lang="en-US" dirty="0" smtClean="0"/>
              <a:t>2D Sketch</a:t>
            </a:r>
          </a:p>
          <a:p>
            <a:pPr lvl="1"/>
            <a:r>
              <a:rPr lang="en-US" dirty="0" smtClean="0"/>
              <a:t>Easily view measurements </a:t>
            </a:r>
          </a:p>
          <a:p>
            <a:pPr lvl="1"/>
            <a:r>
              <a:rPr lang="en-US" dirty="0" smtClean="0"/>
              <a:t>Custom make parts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905000"/>
            <a:ext cx="4495800" cy="4525963"/>
          </a:xfrm>
        </p:spPr>
        <p:txBody>
          <a:bodyPr/>
          <a:lstStyle/>
          <a:p>
            <a:r>
              <a:rPr lang="en-US" dirty="0" smtClean="0"/>
              <a:t>3D Part</a:t>
            </a:r>
          </a:p>
          <a:p>
            <a:pPr lvl="1"/>
            <a:r>
              <a:rPr lang="en-US" dirty="0" smtClean="0"/>
              <a:t>Test maneuverability</a:t>
            </a:r>
          </a:p>
          <a:p>
            <a:pPr lvl="1"/>
            <a:r>
              <a:rPr lang="en-US" dirty="0" smtClean="0"/>
              <a:t>See how pieces fit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together</a:t>
            </a:r>
            <a:endParaRPr lang="en-US" dirty="0"/>
          </a:p>
        </p:txBody>
      </p:sp>
      <p:pic>
        <p:nvPicPr>
          <p:cNvPr id="8" name="Picture 4" descr="File:Cad cran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657600"/>
            <a:ext cx="33294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57200"/>
            <a:ext cx="1219200" cy="14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" contour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366</Words>
  <Application>Microsoft Office PowerPoint</Application>
  <PresentationFormat>On-screen Show (4:3)</PresentationFormat>
  <Paragraphs>137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2015-2016 iSpace Kickoff  Intro to PTC CAD</vt:lpstr>
      <vt:lpstr>PowerStackers 5029</vt:lpstr>
      <vt:lpstr>Introduction</vt:lpstr>
      <vt:lpstr>What is CAD? Why use CAD?</vt:lpstr>
      <vt:lpstr>Different CAD Programs</vt:lpstr>
      <vt:lpstr>Real World Applications</vt:lpstr>
      <vt:lpstr>Taking Dimensions</vt:lpstr>
      <vt:lpstr>Taking Dimensions</vt:lpstr>
      <vt:lpstr>2D and 3D</vt:lpstr>
      <vt:lpstr>Basic Operations</vt:lpstr>
      <vt:lpstr>Measuring</vt:lpstr>
      <vt:lpstr>Measuring</vt:lpstr>
      <vt:lpstr>3D Printing</vt:lpstr>
      <vt:lpstr>Some 2014-2015 Examples from the  Cascade Effect Season</vt:lpstr>
      <vt:lpstr>Conceptual Process</vt:lpstr>
      <vt:lpstr>Ball Pick-Up Drafting</vt:lpstr>
      <vt:lpstr>PowerPoint Presentation</vt:lpstr>
      <vt:lpstr>Awards</vt:lpstr>
      <vt:lpstr>Questions and  Contact 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internet1</dc:creator>
  <cp:lastModifiedBy>Student</cp:lastModifiedBy>
  <cp:revision>49</cp:revision>
  <dcterms:created xsi:type="dcterms:W3CDTF">2013-08-24T17:16:54Z</dcterms:created>
  <dcterms:modified xsi:type="dcterms:W3CDTF">2016-09-11T05:48:39Z</dcterms:modified>
</cp:coreProperties>
</file>